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846d76964946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c76473fdb749fc"/>
  </p:sldMasterIdLst>
  <p:sldIdLst>
    <p:sldId xmlns:r="http://schemas.openxmlformats.org/officeDocument/2006/relationships" id="256" r:id="Rd444f28afcfa4635"/>
    <p:sldId xmlns:r="http://schemas.openxmlformats.org/officeDocument/2006/relationships" id="257" r:id="Rb7f43dce7ac240ac"/>
    <p:sldId xmlns:r="http://schemas.openxmlformats.org/officeDocument/2006/relationships" id="258" r:id="R9871697fb7514493"/>
    <p:sldId xmlns:r="http://schemas.openxmlformats.org/officeDocument/2006/relationships" id="259" r:id="R0d7ac339dc474f4a"/>
    <p:sldId xmlns:r="http://schemas.openxmlformats.org/officeDocument/2006/relationships" id="260" r:id="R2b07e678d6c845d7"/>
    <p:sldId xmlns:r="http://schemas.openxmlformats.org/officeDocument/2006/relationships" id="261" r:id="Rc910f7045bb9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76473fdb749fc" /><Relationship Type="http://schemas.openxmlformats.org/officeDocument/2006/relationships/slide" Target="/ppt/slides/slide1.xml" Id="Rd444f28afcfa4635" /><Relationship Type="http://schemas.openxmlformats.org/officeDocument/2006/relationships/slide" Target="/ppt/slides/slide2.xml" Id="Rb7f43dce7ac240ac" /><Relationship Type="http://schemas.openxmlformats.org/officeDocument/2006/relationships/slide" Target="/ppt/slides/slide3.xml" Id="R9871697fb7514493" /><Relationship Type="http://schemas.openxmlformats.org/officeDocument/2006/relationships/slide" Target="/ppt/slides/slide4.xml" Id="R0d7ac339dc474f4a" /><Relationship Type="http://schemas.openxmlformats.org/officeDocument/2006/relationships/slide" Target="/ppt/slides/slide5.xml" Id="R2b07e678d6c845d7" /><Relationship Type="http://schemas.openxmlformats.org/officeDocument/2006/relationships/slide" Target="/ppt/slides/slide6.xml" Id="Rc910f7045bb9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ea2fef1e0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b63b2ea2d4abc" /><Relationship Type="http://schemas.openxmlformats.org/officeDocument/2006/relationships/theme" Target="/ppt/slideMasters/theme/theme1.xml" Id="R53c6b735ef27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1b63b2ea2d4a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77610092d4d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98ae9c9c94a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05b1ef5e041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c35c5e7ca48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4b2d0691c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de46e776344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NAMSSKOGAN FJELLSTYRE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 FJELLSTYRE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NAMSSKOGAN FJELLSTYRE ble etablert [år] og holder til i Namsskogan.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 FJELLSTYRE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 FJELLSTYRE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 FJELLSTYRE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385 314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7 603 908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8 336 205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 FJELLSTYRE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7890 Namsskogan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33 34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namsskogan@fjellstyrene.no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www.fjellstyrene.no/namsskogan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970 542 272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 FJELLSTYRE</a:t>
            </a:r>
          </a:p>
        </p:txBody>
      </p:sp>
    </p:spTree>
  </p:cSld>
  <p:clrMapOvr>
    <a:masterClrMapping xmlns:a="http://schemas.openxmlformats.org/drawingml/2006/main"/>
  </p:clrMapOvr>
</p:sld>
</file>