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936424b56543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48372ef1954834"/>
  </p:sldMasterIdLst>
  <p:sldIdLst>
    <p:sldId xmlns:r="http://schemas.openxmlformats.org/officeDocument/2006/relationships" id="256" r:id="R5ce51f26e95a42de"/>
    <p:sldId xmlns:r="http://schemas.openxmlformats.org/officeDocument/2006/relationships" id="257" r:id="R2f08463d1c5b4aac"/>
    <p:sldId xmlns:r="http://schemas.openxmlformats.org/officeDocument/2006/relationships" id="258" r:id="Rc87e5b7253374f3f"/>
    <p:sldId xmlns:r="http://schemas.openxmlformats.org/officeDocument/2006/relationships" id="259" r:id="R77fdc039b5fa4e9a"/>
    <p:sldId xmlns:r="http://schemas.openxmlformats.org/officeDocument/2006/relationships" id="260" r:id="R2e630fa738e64b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48372ef1954834" /><Relationship Type="http://schemas.openxmlformats.org/officeDocument/2006/relationships/slide" Target="/ppt/slides/slide1.xml" Id="R5ce51f26e95a42de" /><Relationship Type="http://schemas.openxmlformats.org/officeDocument/2006/relationships/slide" Target="/ppt/slides/slide2.xml" Id="R2f08463d1c5b4aac" /><Relationship Type="http://schemas.openxmlformats.org/officeDocument/2006/relationships/slide" Target="/ppt/slides/slide3.xml" Id="Rc87e5b7253374f3f" /><Relationship Type="http://schemas.openxmlformats.org/officeDocument/2006/relationships/slide" Target="/ppt/slides/slide4.xml" Id="R77fdc039b5fa4e9a" /><Relationship Type="http://schemas.openxmlformats.org/officeDocument/2006/relationships/slide" Target="/ppt/slides/slide5.xml" Id="R2e630fa738e64b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fec1217ec444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562fe0ac44e85" /><Relationship Type="http://schemas.openxmlformats.org/officeDocument/2006/relationships/theme" Target="/ppt/slideMasters/theme/theme1.xml" Id="R5aad246268f24b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9562fe0ac44e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7b77f986947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d45f29c7e4c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7db57806041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3e6360f2f44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c0f192eb048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SKOGEIGARLAG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SKOGEIGARLAG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SKOGEIGARLAG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SKOGEIGARLAG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SKOGEIGARLAG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SKOGEIGARLAG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970 543 368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SKOGEIGARLAG</a:t>
            </a:r>
          </a:p>
        </p:txBody>
      </p:sp>
    </p:spTree>
  </p:cSld>
  <p:clrMapOvr>
    <a:masterClrMapping xmlns:a="http://schemas.openxmlformats.org/drawingml/2006/main"/>
  </p:clrMapOvr>
</p:sld>
</file>