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c24641b2ab4d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55dbf2d884e91"/>
  </p:sldMasterIdLst>
  <p:sldIdLst>
    <p:sldId xmlns:r="http://schemas.openxmlformats.org/officeDocument/2006/relationships" id="256" r:id="R6250b6f3d0ee463c"/>
    <p:sldId xmlns:r="http://schemas.openxmlformats.org/officeDocument/2006/relationships" id="257" r:id="R62bf80ea6e1b4fd9"/>
    <p:sldId xmlns:r="http://schemas.openxmlformats.org/officeDocument/2006/relationships" id="258" r:id="R7745f63f4dac4945"/>
    <p:sldId xmlns:r="http://schemas.openxmlformats.org/officeDocument/2006/relationships" id="259" r:id="R4ca060c29432410e"/>
    <p:sldId xmlns:r="http://schemas.openxmlformats.org/officeDocument/2006/relationships" id="260" r:id="R35c998b5d4d345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55dbf2d884e91" /><Relationship Type="http://schemas.openxmlformats.org/officeDocument/2006/relationships/slide" Target="/ppt/slides/slide1.xml" Id="R6250b6f3d0ee463c" /><Relationship Type="http://schemas.openxmlformats.org/officeDocument/2006/relationships/slide" Target="/ppt/slides/slide2.xml" Id="R62bf80ea6e1b4fd9" /><Relationship Type="http://schemas.openxmlformats.org/officeDocument/2006/relationships/slide" Target="/ppt/slides/slide3.xml" Id="R7745f63f4dac4945" /><Relationship Type="http://schemas.openxmlformats.org/officeDocument/2006/relationships/slide" Target="/ppt/slides/slide4.xml" Id="R4ca060c29432410e" /><Relationship Type="http://schemas.openxmlformats.org/officeDocument/2006/relationships/slide" Target="/ppt/slides/slide5.xml" Id="R35c998b5d4d345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916f81020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d507cfd394610" /><Relationship Type="http://schemas.openxmlformats.org/officeDocument/2006/relationships/theme" Target="/ppt/slideMasters/theme/theme1.xml" Id="Rea355f3efd0a48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fd507cfd39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6dae0ca4f43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8150e8db1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2a8924764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f84bdb2a2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de3459e16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HELLANDSJØEN VANNVERK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HELLANDSJØEN VANNVERK SA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kjell.inge.vaagan@online.no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970 550 445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