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03133e3ed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78efb063842ab"/>
  </p:sldMasterIdLst>
  <p:sldIdLst>
    <p:sldId xmlns:r="http://schemas.openxmlformats.org/officeDocument/2006/relationships" id="256" r:id="R2dc8fe4c7c554354"/>
    <p:sldId xmlns:r="http://schemas.openxmlformats.org/officeDocument/2006/relationships" id="257" r:id="Rda322f52ea2b4fd6"/>
    <p:sldId xmlns:r="http://schemas.openxmlformats.org/officeDocument/2006/relationships" id="258" r:id="R804ba44af2e04723"/>
    <p:sldId xmlns:r="http://schemas.openxmlformats.org/officeDocument/2006/relationships" id="259" r:id="R7f8c84a4f1bf44f7"/>
    <p:sldId xmlns:r="http://schemas.openxmlformats.org/officeDocument/2006/relationships" id="260" r:id="R1a06dc409fab415f"/>
    <p:sldId xmlns:r="http://schemas.openxmlformats.org/officeDocument/2006/relationships" id="261" r:id="R0a8d0186b03d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78efb063842ab" /><Relationship Type="http://schemas.openxmlformats.org/officeDocument/2006/relationships/slide" Target="/ppt/slides/slide1.xml" Id="R2dc8fe4c7c554354" /><Relationship Type="http://schemas.openxmlformats.org/officeDocument/2006/relationships/slide" Target="/ppt/slides/slide2.xml" Id="Rda322f52ea2b4fd6" /><Relationship Type="http://schemas.openxmlformats.org/officeDocument/2006/relationships/slide" Target="/ppt/slides/slide3.xml" Id="R804ba44af2e04723" /><Relationship Type="http://schemas.openxmlformats.org/officeDocument/2006/relationships/slide" Target="/ppt/slides/slide4.xml" Id="R7f8c84a4f1bf44f7" /><Relationship Type="http://schemas.openxmlformats.org/officeDocument/2006/relationships/slide" Target="/ppt/slides/slide5.xml" Id="R1a06dc409fab415f" /><Relationship Type="http://schemas.openxmlformats.org/officeDocument/2006/relationships/slide" Target="/ppt/slides/slide6.xml" Id="R0a8d0186b03d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888e44918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96c6fd174725" /><Relationship Type="http://schemas.openxmlformats.org/officeDocument/2006/relationships/theme" Target="/ppt/slideMasters/theme/theme1.xml" Id="R27988ece0817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2096c6fd17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080dcd9a5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4d6ca052f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405417e7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a0e0e5ebd44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7b41d6c03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7fe8c4ce1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MENIGHETEN I FILADELFIA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MENIGHETEN I FILADELFIA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52 694 577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13 541 516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19 673 727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144 545 880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154 599 029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 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57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MENIGHETEN I FILADELFIA</a:t>
            </a:r>
          </a:p>
        </p:txBody>
      </p:sp>
    </p:spTree>
  </p:cSld>
  <p:clrMapOvr>
    <a:masterClrMapping xmlns:a="http://schemas.openxmlformats.org/drawingml/2006/main"/>
  </p:clrMapOvr>
</p:sld>
</file>