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d0c43df84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0892a76be44d9"/>
  </p:sldMasterIdLst>
  <p:sldIdLst>
    <p:sldId xmlns:r="http://schemas.openxmlformats.org/officeDocument/2006/relationships" id="256" r:id="R68e9ee635952406b"/>
    <p:sldId xmlns:r="http://schemas.openxmlformats.org/officeDocument/2006/relationships" id="257" r:id="R58ba03a259c84000"/>
    <p:sldId xmlns:r="http://schemas.openxmlformats.org/officeDocument/2006/relationships" id="258" r:id="Rfbf3bbdb40704abe"/>
    <p:sldId xmlns:r="http://schemas.openxmlformats.org/officeDocument/2006/relationships" id="259" r:id="Rb4ea1a0f87d14d26"/>
    <p:sldId xmlns:r="http://schemas.openxmlformats.org/officeDocument/2006/relationships" id="260" r:id="Rf2508b3191814498"/>
    <p:sldId xmlns:r="http://schemas.openxmlformats.org/officeDocument/2006/relationships" id="261" r:id="R0ecbfcb64c844f4d"/>
    <p:sldId xmlns:r="http://schemas.openxmlformats.org/officeDocument/2006/relationships" id="262" r:id="Rc2b538fdcb18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0892a76be44d9" /><Relationship Type="http://schemas.openxmlformats.org/officeDocument/2006/relationships/slide" Target="/ppt/slides/slide1.xml" Id="R68e9ee635952406b" /><Relationship Type="http://schemas.openxmlformats.org/officeDocument/2006/relationships/slide" Target="/ppt/slides/slide2.xml" Id="R58ba03a259c84000" /><Relationship Type="http://schemas.openxmlformats.org/officeDocument/2006/relationships/slide" Target="/ppt/slides/slide3.xml" Id="Rfbf3bbdb40704abe" /><Relationship Type="http://schemas.openxmlformats.org/officeDocument/2006/relationships/slide" Target="/ppt/slides/slide4.xml" Id="Rb4ea1a0f87d14d26" /><Relationship Type="http://schemas.openxmlformats.org/officeDocument/2006/relationships/slide" Target="/ppt/slides/slide5.xml" Id="Rf2508b3191814498" /><Relationship Type="http://schemas.openxmlformats.org/officeDocument/2006/relationships/slide" Target="/ppt/slides/slide6.xml" Id="R0ecbfcb64c844f4d" /><Relationship Type="http://schemas.openxmlformats.org/officeDocument/2006/relationships/slide" Target="/ppt/slides/slide7.xml" Id="Rc2b538fdcb18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96d2f8536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eb95f90c4d5c" /><Relationship Type="http://schemas.openxmlformats.org/officeDocument/2006/relationships/theme" Target="/ppt/slideMasters/theme/theme1.xml" Id="Rdb5ffe8792a9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aeb95f90c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bc4fc1059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f6255e49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af7ee649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2048dae2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21ef5bff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9a2db496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07f79d98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