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3f4b90d98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49c1d09ea40fe"/>
  </p:sldMasterIdLst>
  <p:sldIdLst>
    <p:sldId xmlns:r="http://schemas.openxmlformats.org/officeDocument/2006/relationships" id="256" r:id="Rbcaf826a8d7d47b9"/>
    <p:sldId xmlns:r="http://schemas.openxmlformats.org/officeDocument/2006/relationships" id="257" r:id="Rfe4da0714649489f"/>
    <p:sldId xmlns:r="http://schemas.openxmlformats.org/officeDocument/2006/relationships" id="258" r:id="R6fd920b8d96c4f36"/>
    <p:sldId xmlns:r="http://schemas.openxmlformats.org/officeDocument/2006/relationships" id="259" r:id="R6737c66f805b4a15"/>
    <p:sldId xmlns:r="http://schemas.openxmlformats.org/officeDocument/2006/relationships" id="260" r:id="R8b69ba9aa9e04118"/>
    <p:sldId xmlns:r="http://schemas.openxmlformats.org/officeDocument/2006/relationships" id="261" r:id="R903c3de2b4d0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49c1d09ea40fe" /><Relationship Type="http://schemas.openxmlformats.org/officeDocument/2006/relationships/slide" Target="/ppt/slides/slide1.xml" Id="Rbcaf826a8d7d47b9" /><Relationship Type="http://schemas.openxmlformats.org/officeDocument/2006/relationships/slide" Target="/ppt/slides/slide2.xml" Id="Rfe4da0714649489f" /><Relationship Type="http://schemas.openxmlformats.org/officeDocument/2006/relationships/slide" Target="/ppt/slides/slide3.xml" Id="R6fd920b8d96c4f36" /><Relationship Type="http://schemas.openxmlformats.org/officeDocument/2006/relationships/slide" Target="/ppt/slides/slide4.xml" Id="R6737c66f805b4a15" /><Relationship Type="http://schemas.openxmlformats.org/officeDocument/2006/relationships/slide" Target="/ppt/slides/slide5.xml" Id="R8b69ba9aa9e04118" /><Relationship Type="http://schemas.openxmlformats.org/officeDocument/2006/relationships/slide" Target="/ppt/slides/slide6.xml" Id="R903c3de2b4d0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05e5f11c5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07b185084f62" /><Relationship Type="http://schemas.openxmlformats.org/officeDocument/2006/relationships/theme" Target="/ppt/slideMasters/theme/theme1.xml" Id="Re5f72a9c39d6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307b18508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8a1f52b0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4cae20ef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394e9dc6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4cc5a5c5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1ab52f26c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26d3662d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KRISTENT ARBEID BLANT BLINDE OG SVAKSYNTE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KRISTENT ARBEID BLANT BLINDE OG SVAKSYNTE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23 293 278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13 792 357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14 149 029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19 097 677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69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kabb@kabb.no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