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2fbb35c64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ce4db0d284af4"/>
  </p:sldMasterIdLst>
  <p:sldIdLst>
    <p:sldId xmlns:r="http://schemas.openxmlformats.org/officeDocument/2006/relationships" id="256" r:id="R6b088729703648b0"/>
    <p:sldId xmlns:r="http://schemas.openxmlformats.org/officeDocument/2006/relationships" id="257" r:id="R242176a367764da3"/>
    <p:sldId xmlns:r="http://schemas.openxmlformats.org/officeDocument/2006/relationships" id="258" r:id="R29fae239a05742d5"/>
    <p:sldId xmlns:r="http://schemas.openxmlformats.org/officeDocument/2006/relationships" id="259" r:id="R4e11bfdbc2e14a0a"/>
    <p:sldId xmlns:r="http://schemas.openxmlformats.org/officeDocument/2006/relationships" id="260" r:id="Rec0f777b5fc04daa"/>
    <p:sldId xmlns:r="http://schemas.openxmlformats.org/officeDocument/2006/relationships" id="261" r:id="Re6309502798f4383"/>
    <p:sldId xmlns:r="http://schemas.openxmlformats.org/officeDocument/2006/relationships" id="262" r:id="Re270d5147dc3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ce4db0d284af4" /><Relationship Type="http://schemas.openxmlformats.org/officeDocument/2006/relationships/slide" Target="/ppt/slides/slide1.xml" Id="R6b088729703648b0" /><Relationship Type="http://schemas.openxmlformats.org/officeDocument/2006/relationships/slide" Target="/ppt/slides/slide2.xml" Id="R242176a367764da3" /><Relationship Type="http://schemas.openxmlformats.org/officeDocument/2006/relationships/slide" Target="/ppt/slides/slide3.xml" Id="R29fae239a05742d5" /><Relationship Type="http://schemas.openxmlformats.org/officeDocument/2006/relationships/slide" Target="/ppt/slides/slide4.xml" Id="R4e11bfdbc2e14a0a" /><Relationship Type="http://schemas.openxmlformats.org/officeDocument/2006/relationships/slide" Target="/ppt/slides/slide5.xml" Id="Rec0f777b5fc04daa" /><Relationship Type="http://schemas.openxmlformats.org/officeDocument/2006/relationships/slide" Target="/ppt/slides/slide6.xml" Id="Re6309502798f4383" /><Relationship Type="http://schemas.openxmlformats.org/officeDocument/2006/relationships/slide" Target="/ppt/slides/slide7.xml" Id="Re270d5147dc3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ff0cbe13e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529b08dc4056" /><Relationship Type="http://schemas.openxmlformats.org/officeDocument/2006/relationships/theme" Target="/ppt/slideMasters/theme/theme1.xml" Id="R2ef61396cafc48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b529b08dc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52a9ceaf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57a0f4f11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7ea319b9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df9647927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b1fe8e685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0477bd13f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b410c92ff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2 647 708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BOOKMAN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TRYGVE LERVIK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Glommen Brygge, 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32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