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ff045f3fe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65d345e2741eb"/>
  </p:sldMasterIdLst>
  <p:sldIdLst>
    <p:sldId xmlns:r="http://schemas.openxmlformats.org/officeDocument/2006/relationships" id="256" r:id="Re456cef4f28b4305"/>
    <p:sldId xmlns:r="http://schemas.openxmlformats.org/officeDocument/2006/relationships" id="257" r:id="R09ce9ceb98aa46b8"/>
    <p:sldId xmlns:r="http://schemas.openxmlformats.org/officeDocument/2006/relationships" id="258" r:id="Rd17a9adecef647d7"/>
    <p:sldId xmlns:r="http://schemas.openxmlformats.org/officeDocument/2006/relationships" id="259" r:id="Rf40d509e30354c90"/>
    <p:sldId xmlns:r="http://schemas.openxmlformats.org/officeDocument/2006/relationships" id="260" r:id="R09a70b9ad07c4d85"/>
    <p:sldId xmlns:r="http://schemas.openxmlformats.org/officeDocument/2006/relationships" id="261" r:id="Rdded689fa875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65d345e2741eb" /><Relationship Type="http://schemas.openxmlformats.org/officeDocument/2006/relationships/slide" Target="/ppt/slides/slide1.xml" Id="Re456cef4f28b4305" /><Relationship Type="http://schemas.openxmlformats.org/officeDocument/2006/relationships/slide" Target="/ppt/slides/slide2.xml" Id="R09ce9ceb98aa46b8" /><Relationship Type="http://schemas.openxmlformats.org/officeDocument/2006/relationships/slide" Target="/ppt/slides/slide3.xml" Id="Rd17a9adecef647d7" /><Relationship Type="http://schemas.openxmlformats.org/officeDocument/2006/relationships/slide" Target="/ppt/slides/slide4.xml" Id="Rf40d509e30354c90" /><Relationship Type="http://schemas.openxmlformats.org/officeDocument/2006/relationships/slide" Target="/ppt/slides/slide5.xml" Id="R09a70b9ad07c4d85" /><Relationship Type="http://schemas.openxmlformats.org/officeDocument/2006/relationships/slide" Target="/ppt/slides/slide6.xml" Id="Rdded689fa875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df630c5ff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dfac143ca4e8a" /><Relationship Type="http://schemas.openxmlformats.org/officeDocument/2006/relationships/theme" Target="/ppt/slideMasters/theme/theme1.xml" Id="Rcaae7a5982b4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dfac143ca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1b60ccb7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71cab2c8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a0f29c22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aca5cbf5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ac97001a1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0d340d60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NÆRINGSFORENING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kjetil@anf.no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970 916 636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