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ed3d7649d745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eede3bc9074327"/>
  </p:sldMasterIdLst>
  <p:sldIdLst>
    <p:sldId xmlns:r="http://schemas.openxmlformats.org/officeDocument/2006/relationships" id="256" r:id="Rc7bee75736464897"/>
    <p:sldId xmlns:r="http://schemas.openxmlformats.org/officeDocument/2006/relationships" id="257" r:id="Rfe2e748e07854ac2"/>
    <p:sldId xmlns:r="http://schemas.openxmlformats.org/officeDocument/2006/relationships" id="258" r:id="R13fd8b746a4d45dc"/>
    <p:sldId xmlns:r="http://schemas.openxmlformats.org/officeDocument/2006/relationships" id="259" r:id="R011042f46e99463c"/>
    <p:sldId xmlns:r="http://schemas.openxmlformats.org/officeDocument/2006/relationships" id="260" r:id="R68b768534511405c"/>
    <p:sldId xmlns:r="http://schemas.openxmlformats.org/officeDocument/2006/relationships" id="261" r:id="R31eb349f4ce64696"/>
    <p:sldId xmlns:r="http://schemas.openxmlformats.org/officeDocument/2006/relationships" id="262" r:id="R95cbbd1c3bef47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ede3bc9074327" /><Relationship Type="http://schemas.openxmlformats.org/officeDocument/2006/relationships/slide" Target="/ppt/slides/slide1.xml" Id="Rc7bee75736464897" /><Relationship Type="http://schemas.openxmlformats.org/officeDocument/2006/relationships/slide" Target="/ppt/slides/slide2.xml" Id="Rfe2e748e07854ac2" /><Relationship Type="http://schemas.openxmlformats.org/officeDocument/2006/relationships/slide" Target="/ppt/slides/slide3.xml" Id="R13fd8b746a4d45dc" /><Relationship Type="http://schemas.openxmlformats.org/officeDocument/2006/relationships/slide" Target="/ppt/slides/slide4.xml" Id="R011042f46e99463c" /><Relationship Type="http://schemas.openxmlformats.org/officeDocument/2006/relationships/slide" Target="/ppt/slides/slide5.xml" Id="R68b768534511405c" /><Relationship Type="http://schemas.openxmlformats.org/officeDocument/2006/relationships/slide" Target="/ppt/slides/slide6.xml" Id="R31eb349f4ce64696" /><Relationship Type="http://schemas.openxmlformats.org/officeDocument/2006/relationships/slide" Target="/ppt/slides/slide7.xml" Id="R95cbbd1c3bef47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0f6525b84444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031ffe50a480d" /><Relationship Type="http://schemas.openxmlformats.org/officeDocument/2006/relationships/theme" Target="/ppt/slideMasters/theme/theme1.xml" Id="R20081dfad07842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f031ffe50a48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d2d5a0a7d4f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40f3b74ab4a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b254a8cc8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d39b1f5e849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dbb4b93174e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b9269a97d45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7e0e9eec845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SALDO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SALDO REGNSKAP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16 741 835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2 294 099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1 846 497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5 820 299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ØSTER-RIISØER INVESTERINGSCOMPAGNIE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Krags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14 30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kontor@saldoregnskap.no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www.saldoregnskap.no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970 918 523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