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e56e4967f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93690d7614eb1"/>
  </p:sldMasterIdLst>
  <p:sldIdLst>
    <p:sldId xmlns:r="http://schemas.openxmlformats.org/officeDocument/2006/relationships" id="256" r:id="R2224c4132d5a4e20"/>
    <p:sldId xmlns:r="http://schemas.openxmlformats.org/officeDocument/2006/relationships" id="257" r:id="R924835cbf2a74d62"/>
    <p:sldId xmlns:r="http://schemas.openxmlformats.org/officeDocument/2006/relationships" id="258" r:id="Re3e3113cb4eb41bd"/>
    <p:sldId xmlns:r="http://schemas.openxmlformats.org/officeDocument/2006/relationships" id="259" r:id="Rc5c620cd3d584973"/>
    <p:sldId xmlns:r="http://schemas.openxmlformats.org/officeDocument/2006/relationships" id="260" r:id="R7e6c58f66d894a1e"/>
    <p:sldId xmlns:r="http://schemas.openxmlformats.org/officeDocument/2006/relationships" id="261" r:id="R30dd4874284d40eb"/>
    <p:sldId xmlns:r="http://schemas.openxmlformats.org/officeDocument/2006/relationships" id="262" r:id="Re1fef1da1008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93690d7614eb1" /><Relationship Type="http://schemas.openxmlformats.org/officeDocument/2006/relationships/slide" Target="/ppt/slides/slide1.xml" Id="R2224c4132d5a4e20" /><Relationship Type="http://schemas.openxmlformats.org/officeDocument/2006/relationships/slide" Target="/ppt/slides/slide2.xml" Id="R924835cbf2a74d62" /><Relationship Type="http://schemas.openxmlformats.org/officeDocument/2006/relationships/slide" Target="/ppt/slides/slide3.xml" Id="Re3e3113cb4eb41bd" /><Relationship Type="http://schemas.openxmlformats.org/officeDocument/2006/relationships/slide" Target="/ppt/slides/slide4.xml" Id="Rc5c620cd3d584973" /><Relationship Type="http://schemas.openxmlformats.org/officeDocument/2006/relationships/slide" Target="/ppt/slides/slide5.xml" Id="R7e6c58f66d894a1e" /><Relationship Type="http://schemas.openxmlformats.org/officeDocument/2006/relationships/slide" Target="/ppt/slides/slide6.xml" Id="R30dd4874284d40eb" /><Relationship Type="http://schemas.openxmlformats.org/officeDocument/2006/relationships/slide" Target="/ppt/slides/slide7.xml" Id="Re1fef1da1008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c645b7b57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17bdf48944a4" /><Relationship Type="http://schemas.openxmlformats.org/officeDocument/2006/relationships/theme" Target="/ppt/slideMasters/theme/theme1.xml" Id="R892f5ce9ee43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c17bdf489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2fe587d9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93d20a6c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6362bf4db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1144d51d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ad959d56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2466b11e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f9f9e386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MERITORIUS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23 648 418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167 999 143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203 059 553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EMIL HJELM-HANSEN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Bachke &amp; Co AS, 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paul.hjelm-hansen@meritorius.no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