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5837f77ae040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2693fcf9b54323"/>
  </p:sldMasterIdLst>
  <p:sldIdLst>
    <p:sldId xmlns:r="http://schemas.openxmlformats.org/officeDocument/2006/relationships" id="256" r:id="R7af1335aaef0409b"/>
    <p:sldId xmlns:r="http://schemas.openxmlformats.org/officeDocument/2006/relationships" id="257" r:id="Recce6599420d498b"/>
    <p:sldId xmlns:r="http://schemas.openxmlformats.org/officeDocument/2006/relationships" id="258" r:id="Ra6d737dfecea4af3"/>
    <p:sldId xmlns:r="http://schemas.openxmlformats.org/officeDocument/2006/relationships" id="259" r:id="R3ab9fe89bd1a47db"/>
    <p:sldId xmlns:r="http://schemas.openxmlformats.org/officeDocument/2006/relationships" id="260" r:id="R7a43a4c5b4264c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2693fcf9b54323" /><Relationship Type="http://schemas.openxmlformats.org/officeDocument/2006/relationships/slide" Target="/ppt/slides/slide1.xml" Id="R7af1335aaef0409b" /><Relationship Type="http://schemas.openxmlformats.org/officeDocument/2006/relationships/slide" Target="/ppt/slides/slide2.xml" Id="Recce6599420d498b" /><Relationship Type="http://schemas.openxmlformats.org/officeDocument/2006/relationships/slide" Target="/ppt/slides/slide3.xml" Id="Ra6d737dfecea4af3" /><Relationship Type="http://schemas.openxmlformats.org/officeDocument/2006/relationships/slide" Target="/ppt/slides/slide4.xml" Id="R3ab9fe89bd1a47db" /><Relationship Type="http://schemas.openxmlformats.org/officeDocument/2006/relationships/slide" Target="/ppt/slides/slide5.xml" Id="R7a43a4c5b4264c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ee1b4a9eb84d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eff9acf55434b" /><Relationship Type="http://schemas.openxmlformats.org/officeDocument/2006/relationships/theme" Target="/ppt/slideMasters/theme/theme1.xml" Id="R60dac6db0de8466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8eff9acf5543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24a426e1e140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e64cd4532641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a991f0fc441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5b2611e01a42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ff6a59c2ef4a1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VERDIPAPIRFONDET DNB NORGE SELEKTIV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DNB NORGE SELEKTIV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fond@dnb.no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www.dnb.no/fond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970 953 442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VERDIPAPIRFONDET DNB NORGE SELEKTIV</a:t>
            </a:r>
          </a:p>
        </p:txBody>
      </p:sp>
    </p:spTree>
  </p:cSld>
  <p:clrMapOvr>
    <a:masterClrMapping xmlns:a="http://schemas.openxmlformats.org/drawingml/2006/main"/>
  </p:clrMapOvr>
</p:sld>
</file>