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feb6b1dab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894d009754452"/>
  </p:sldMasterIdLst>
  <p:sldIdLst>
    <p:sldId xmlns:r="http://schemas.openxmlformats.org/officeDocument/2006/relationships" id="256" r:id="R278f0f41f98548be"/>
    <p:sldId xmlns:r="http://schemas.openxmlformats.org/officeDocument/2006/relationships" id="257" r:id="R4a39b6f3ca5141e1"/>
    <p:sldId xmlns:r="http://schemas.openxmlformats.org/officeDocument/2006/relationships" id="258" r:id="R88209e01fd344206"/>
    <p:sldId xmlns:r="http://schemas.openxmlformats.org/officeDocument/2006/relationships" id="259" r:id="R33db6a2cf4be4877"/>
    <p:sldId xmlns:r="http://schemas.openxmlformats.org/officeDocument/2006/relationships" id="260" r:id="R66fa514d4b52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894d009754452" /><Relationship Type="http://schemas.openxmlformats.org/officeDocument/2006/relationships/slide" Target="/ppt/slides/slide1.xml" Id="R278f0f41f98548be" /><Relationship Type="http://schemas.openxmlformats.org/officeDocument/2006/relationships/slide" Target="/ppt/slides/slide2.xml" Id="R4a39b6f3ca5141e1" /><Relationship Type="http://schemas.openxmlformats.org/officeDocument/2006/relationships/slide" Target="/ppt/slides/slide3.xml" Id="R88209e01fd344206" /><Relationship Type="http://schemas.openxmlformats.org/officeDocument/2006/relationships/slide" Target="/ppt/slides/slide4.xml" Id="R33db6a2cf4be4877" /><Relationship Type="http://schemas.openxmlformats.org/officeDocument/2006/relationships/slide" Target="/ppt/slides/slide5.xml" Id="R66fa514d4b52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8e557fea9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24e8427c4965" /><Relationship Type="http://schemas.openxmlformats.org/officeDocument/2006/relationships/theme" Target="/ppt/slideMasters/theme/theme1.xml" Id="R84c620a6419d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924e8427c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5dff09523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cb176bed2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a4c73a4e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e0fed474a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c10872484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