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39ad1bd46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019d0a44542d4"/>
  </p:sldMasterIdLst>
  <p:sldIdLst>
    <p:sldId xmlns:r="http://schemas.openxmlformats.org/officeDocument/2006/relationships" id="256" r:id="R9e86b5670c774a90"/>
    <p:sldId xmlns:r="http://schemas.openxmlformats.org/officeDocument/2006/relationships" id="257" r:id="Re44f72fe71fa41d7"/>
    <p:sldId xmlns:r="http://schemas.openxmlformats.org/officeDocument/2006/relationships" id="258" r:id="R73cbbd047a6347cc"/>
    <p:sldId xmlns:r="http://schemas.openxmlformats.org/officeDocument/2006/relationships" id="259" r:id="R6eeef7bf2bf04899"/>
    <p:sldId xmlns:r="http://schemas.openxmlformats.org/officeDocument/2006/relationships" id="260" r:id="R238ebf7614b1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019d0a44542d4" /><Relationship Type="http://schemas.openxmlformats.org/officeDocument/2006/relationships/slide" Target="/ppt/slides/slide1.xml" Id="R9e86b5670c774a90" /><Relationship Type="http://schemas.openxmlformats.org/officeDocument/2006/relationships/slide" Target="/ppt/slides/slide2.xml" Id="Re44f72fe71fa41d7" /><Relationship Type="http://schemas.openxmlformats.org/officeDocument/2006/relationships/slide" Target="/ppt/slides/slide3.xml" Id="R73cbbd047a6347cc" /><Relationship Type="http://schemas.openxmlformats.org/officeDocument/2006/relationships/slide" Target="/ppt/slides/slide4.xml" Id="R6eeef7bf2bf04899" /><Relationship Type="http://schemas.openxmlformats.org/officeDocument/2006/relationships/slide" Target="/ppt/slides/slide5.xml" Id="R238ebf7614b1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0e5b96139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def9a5c842be" /><Relationship Type="http://schemas.openxmlformats.org/officeDocument/2006/relationships/theme" Target="/ppt/slideMasters/theme/theme1.xml" Id="R99f913ff4c8f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3def9a5c8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03d5bb468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c0ce51dcd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b47bb8f7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f00d463d8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20c95e24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