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94f178dba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70f5ba1624a61"/>
  </p:sldMasterIdLst>
  <p:sldIdLst>
    <p:sldId xmlns:r="http://schemas.openxmlformats.org/officeDocument/2006/relationships" id="256" r:id="Rebf35d0e377b487a"/>
    <p:sldId xmlns:r="http://schemas.openxmlformats.org/officeDocument/2006/relationships" id="257" r:id="Rf089aea9c74e46af"/>
    <p:sldId xmlns:r="http://schemas.openxmlformats.org/officeDocument/2006/relationships" id="258" r:id="R6f2bda4fd22c4ab1"/>
    <p:sldId xmlns:r="http://schemas.openxmlformats.org/officeDocument/2006/relationships" id="259" r:id="Rf9d66f1fa225450d"/>
    <p:sldId xmlns:r="http://schemas.openxmlformats.org/officeDocument/2006/relationships" id="260" r:id="Rb9521c7941d1477d"/>
    <p:sldId xmlns:r="http://schemas.openxmlformats.org/officeDocument/2006/relationships" id="261" r:id="R5372d1a4afac4f2a"/>
    <p:sldId xmlns:r="http://schemas.openxmlformats.org/officeDocument/2006/relationships" id="262" r:id="R27260c270cd9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70f5ba1624a61" /><Relationship Type="http://schemas.openxmlformats.org/officeDocument/2006/relationships/slide" Target="/ppt/slides/slide1.xml" Id="Rebf35d0e377b487a" /><Relationship Type="http://schemas.openxmlformats.org/officeDocument/2006/relationships/slide" Target="/ppt/slides/slide2.xml" Id="Rf089aea9c74e46af" /><Relationship Type="http://schemas.openxmlformats.org/officeDocument/2006/relationships/slide" Target="/ppt/slides/slide3.xml" Id="R6f2bda4fd22c4ab1" /><Relationship Type="http://schemas.openxmlformats.org/officeDocument/2006/relationships/slide" Target="/ppt/slides/slide4.xml" Id="Rf9d66f1fa225450d" /><Relationship Type="http://schemas.openxmlformats.org/officeDocument/2006/relationships/slide" Target="/ppt/slides/slide5.xml" Id="Rb9521c7941d1477d" /><Relationship Type="http://schemas.openxmlformats.org/officeDocument/2006/relationships/slide" Target="/ppt/slides/slide6.xml" Id="R5372d1a4afac4f2a" /><Relationship Type="http://schemas.openxmlformats.org/officeDocument/2006/relationships/slide" Target="/ppt/slides/slide7.xml" Id="R27260c270cd9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137b7daec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453c89244ae9" /><Relationship Type="http://schemas.openxmlformats.org/officeDocument/2006/relationships/theme" Target="/ppt/slideMasters/theme/theme1.xml" Id="R2028fc13f252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5453c8924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c98fd65a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d9583f0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30748323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5e5d6e7a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b58d3cd8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3e433481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e892cb004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KOLSTAD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KOLSTAD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−39 987 002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373 348 280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1 406 466 983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UELAND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01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KOLSTAD EIENDOM AS</a:t>
            </a:r>
          </a:p>
        </p:txBody>
      </p:sp>
    </p:spTree>
  </p:cSld>
  <p:clrMapOvr>
    <a:masterClrMapping xmlns:a="http://schemas.openxmlformats.org/drawingml/2006/main"/>
  </p:clrMapOvr>
</p:sld>
</file>