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2f89a3d61a40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3b6de669364a97"/>
  </p:sldMasterIdLst>
  <p:sldIdLst>
    <p:sldId xmlns:r="http://schemas.openxmlformats.org/officeDocument/2006/relationships" id="256" r:id="Rea2b3bf34b8446d3"/>
    <p:sldId xmlns:r="http://schemas.openxmlformats.org/officeDocument/2006/relationships" id="257" r:id="R816b8e718f6045e4"/>
    <p:sldId xmlns:r="http://schemas.openxmlformats.org/officeDocument/2006/relationships" id="258" r:id="Ra873997bb93e4d55"/>
    <p:sldId xmlns:r="http://schemas.openxmlformats.org/officeDocument/2006/relationships" id="259" r:id="R94d98a80faf248fe"/>
    <p:sldId xmlns:r="http://schemas.openxmlformats.org/officeDocument/2006/relationships" id="260" r:id="R4e64b8de8bd346f2"/>
    <p:sldId xmlns:r="http://schemas.openxmlformats.org/officeDocument/2006/relationships" id="261" r:id="Rba9ca534f79d4666"/>
    <p:sldId xmlns:r="http://schemas.openxmlformats.org/officeDocument/2006/relationships" id="262" r:id="Re418ff2d943641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b6de669364a97" /><Relationship Type="http://schemas.openxmlformats.org/officeDocument/2006/relationships/slide" Target="/ppt/slides/slide1.xml" Id="Rea2b3bf34b8446d3" /><Relationship Type="http://schemas.openxmlformats.org/officeDocument/2006/relationships/slide" Target="/ppt/slides/slide2.xml" Id="R816b8e718f6045e4" /><Relationship Type="http://schemas.openxmlformats.org/officeDocument/2006/relationships/slide" Target="/ppt/slides/slide3.xml" Id="Ra873997bb93e4d55" /><Relationship Type="http://schemas.openxmlformats.org/officeDocument/2006/relationships/slide" Target="/ppt/slides/slide4.xml" Id="R94d98a80faf248fe" /><Relationship Type="http://schemas.openxmlformats.org/officeDocument/2006/relationships/slide" Target="/ppt/slides/slide5.xml" Id="R4e64b8de8bd346f2" /><Relationship Type="http://schemas.openxmlformats.org/officeDocument/2006/relationships/slide" Target="/ppt/slides/slide6.xml" Id="Rba9ca534f79d4666" /><Relationship Type="http://schemas.openxmlformats.org/officeDocument/2006/relationships/slide" Target="/ppt/slides/slide7.xml" Id="Re418ff2d943641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7dff1dddf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42722c558451c" /><Relationship Type="http://schemas.openxmlformats.org/officeDocument/2006/relationships/theme" Target="/ppt/slideMasters/theme/theme1.xml" Id="R4111b0a8a8cf4e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642722c55845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9fdbfe7d347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f0cb19bd143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7aeaba4c8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0009cfda045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1b3d53de2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4899127c441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875ddf5904a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FINSETH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FINSETH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FINSETH AS ble etablert [år] og holder til i Opphaug.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FINSETH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FINSETH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FINSETH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2 042 565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27 766 453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28 762 555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FINSETH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FINSETH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FINSETH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Trillvika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7140 Opphaug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970 982 795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FINSETH AS</a:t>
            </a:r>
          </a:p>
        </p:txBody>
      </p:sp>
    </p:spTree>
  </p:cSld>
  <p:clrMapOvr>
    <a:masterClrMapping xmlns:a="http://schemas.openxmlformats.org/drawingml/2006/main"/>
  </p:clrMapOvr>
</p:sld>
</file>