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f317699ca049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78d5f64c0044b3"/>
  </p:sldMasterIdLst>
  <p:sldIdLst>
    <p:sldId xmlns:r="http://schemas.openxmlformats.org/officeDocument/2006/relationships" id="256" r:id="R4e94c6d4e12144dc"/>
    <p:sldId xmlns:r="http://schemas.openxmlformats.org/officeDocument/2006/relationships" id="257" r:id="R601338bafad04a1c"/>
    <p:sldId xmlns:r="http://schemas.openxmlformats.org/officeDocument/2006/relationships" id="258" r:id="Ra8f73f76f91f488f"/>
    <p:sldId xmlns:r="http://schemas.openxmlformats.org/officeDocument/2006/relationships" id="259" r:id="R4ad98a0fc81a4a26"/>
    <p:sldId xmlns:r="http://schemas.openxmlformats.org/officeDocument/2006/relationships" id="260" r:id="R52c182e4ea324ecd"/>
    <p:sldId xmlns:r="http://schemas.openxmlformats.org/officeDocument/2006/relationships" id="261" r:id="R1b2c2ed34f674858"/>
    <p:sldId xmlns:r="http://schemas.openxmlformats.org/officeDocument/2006/relationships" id="262" r:id="R9163f14f672b46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78d5f64c0044b3" /><Relationship Type="http://schemas.openxmlformats.org/officeDocument/2006/relationships/slide" Target="/ppt/slides/slide1.xml" Id="R4e94c6d4e12144dc" /><Relationship Type="http://schemas.openxmlformats.org/officeDocument/2006/relationships/slide" Target="/ppt/slides/slide2.xml" Id="R601338bafad04a1c" /><Relationship Type="http://schemas.openxmlformats.org/officeDocument/2006/relationships/slide" Target="/ppt/slides/slide3.xml" Id="Ra8f73f76f91f488f" /><Relationship Type="http://schemas.openxmlformats.org/officeDocument/2006/relationships/slide" Target="/ppt/slides/slide4.xml" Id="R4ad98a0fc81a4a26" /><Relationship Type="http://schemas.openxmlformats.org/officeDocument/2006/relationships/slide" Target="/ppt/slides/slide5.xml" Id="R52c182e4ea324ecd" /><Relationship Type="http://schemas.openxmlformats.org/officeDocument/2006/relationships/slide" Target="/ppt/slides/slide6.xml" Id="R1b2c2ed34f674858" /><Relationship Type="http://schemas.openxmlformats.org/officeDocument/2006/relationships/slide" Target="/ppt/slides/slide7.xml" Id="R9163f14f672b46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bb43a02a104e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0010b1cb8430e" /><Relationship Type="http://schemas.openxmlformats.org/officeDocument/2006/relationships/theme" Target="/ppt/slideMasters/theme/theme1.xml" Id="R618d0f0a1b4d4c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70010b1cb843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a46775b5742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9ce244ec744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ca475151544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698516a0347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cc094409e47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03619b34b4a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691e4d37642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LIEN TRELAST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LIEN TRELAST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119 980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−143 030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−108 180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3 576 824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4 630 651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FLATEN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Eikene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970 984 291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TRELAST AS</a:t>
            </a:r>
          </a:p>
        </p:txBody>
      </p:sp>
    </p:spTree>
  </p:cSld>
  <p:clrMapOvr>
    <a:masterClrMapping xmlns:a="http://schemas.openxmlformats.org/drawingml/2006/main"/>
  </p:clrMapOvr>
</p:sld>
</file>