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4b52a80ee94c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6c4a3389424421"/>
  </p:sldMasterIdLst>
  <p:sldIdLst>
    <p:sldId xmlns:r="http://schemas.openxmlformats.org/officeDocument/2006/relationships" id="256" r:id="R9b8646e9298c431d"/>
    <p:sldId xmlns:r="http://schemas.openxmlformats.org/officeDocument/2006/relationships" id="257" r:id="R2ecf3427b2a142df"/>
    <p:sldId xmlns:r="http://schemas.openxmlformats.org/officeDocument/2006/relationships" id="258" r:id="R15b1f4e1977c4edf"/>
    <p:sldId xmlns:r="http://schemas.openxmlformats.org/officeDocument/2006/relationships" id="259" r:id="R6de8da11ee464802"/>
    <p:sldId xmlns:r="http://schemas.openxmlformats.org/officeDocument/2006/relationships" id="260" r:id="R828f8b8502ba4414"/>
    <p:sldId xmlns:r="http://schemas.openxmlformats.org/officeDocument/2006/relationships" id="261" r:id="Rea724b446a194d33"/>
    <p:sldId xmlns:r="http://schemas.openxmlformats.org/officeDocument/2006/relationships" id="262" r:id="R131a5ff77a5e4f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c4a3389424421" /><Relationship Type="http://schemas.openxmlformats.org/officeDocument/2006/relationships/slide" Target="/ppt/slides/slide1.xml" Id="R9b8646e9298c431d" /><Relationship Type="http://schemas.openxmlformats.org/officeDocument/2006/relationships/slide" Target="/ppt/slides/slide2.xml" Id="R2ecf3427b2a142df" /><Relationship Type="http://schemas.openxmlformats.org/officeDocument/2006/relationships/slide" Target="/ppt/slides/slide3.xml" Id="R15b1f4e1977c4edf" /><Relationship Type="http://schemas.openxmlformats.org/officeDocument/2006/relationships/slide" Target="/ppt/slides/slide4.xml" Id="R6de8da11ee464802" /><Relationship Type="http://schemas.openxmlformats.org/officeDocument/2006/relationships/slide" Target="/ppt/slides/slide5.xml" Id="R828f8b8502ba4414" /><Relationship Type="http://schemas.openxmlformats.org/officeDocument/2006/relationships/slide" Target="/ppt/slides/slide6.xml" Id="Rea724b446a194d33" /><Relationship Type="http://schemas.openxmlformats.org/officeDocument/2006/relationships/slide" Target="/ppt/slides/slide7.xml" Id="R131a5ff77a5e4f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42c65a8452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f170a9ad04e6d" /><Relationship Type="http://schemas.openxmlformats.org/officeDocument/2006/relationships/theme" Target="/ppt/slideMasters/theme/theme1.xml" Id="R44d90f8344aa43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4f170a9ad04e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8ac459b9946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110ba2bbc4b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0dce8458546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a3d804b06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a94766bc848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747942c034d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244cd13ff4e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 SPORT OG FRITID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SPORT OG FRITID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12 167 276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−309 136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2 456 287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4 297 717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GUTTORM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40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970 984 380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SPORT OG FRITID AS</a:t>
            </a:r>
          </a:p>
        </p:txBody>
      </p:sp>
    </p:spTree>
  </p:cSld>
  <p:clrMapOvr>
    <a:masterClrMapping xmlns:a="http://schemas.openxmlformats.org/drawingml/2006/main"/>
  </p:clrMapOvr>
</p:sld>
</file>