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c4cbf5dc9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3c7f0aa554b1a"/>
  </p:sldMasterIdLst>
  <p:sldIdLst>
    <p:sldId xmlns:r="http://schemas.openxmlformats.org/officeDocument/2006/relationships" id="256" r:id="R5a5f032cbb0d435f"/>
    <p:sldId xmlns:r="http://schemas.openxmlformats.org/officeDocument/2006/relationships" id="257" r:id="Rd2d963270fa440e1"/>
    <p:sldId xmlns:r="http://schemas.openxmlformats.org/officeDocument/2006/relationships" id="258" r:id="Rf7e08a95ddf34d4d"/>
    <p:sldId xmlns:r="http://schemas.openxmlformats.org/officeDocument/2006/relationships" id="259" r:id="R9f7a9fa1f9f648ad"/>
    <p:sldId xmlns:r="http://schemas.openxmlformats.org/officeDocument/2006/relationships" id="260" r:id="R8ccbdf3900fd436a"/>
    <p:sldId xmlns:r="http://schemas.openxmlformats.org/officeDocument/2006/relationships" id="261" r:id="R9cf9849a1e0e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3c7f0aa554b1a" /><Relationship Type="http://schemas.openxmlformats.org/officeDocument/2006/relationships/slide" Target="/ppt/slides/slide1.xml" Id="R5a5f032cbb0d435f" /><Relationship Type="http://schemas.openxmlformats.org/officeDocument/2006/relationships/slide" Target="/ppt/slides/slide2.xml" Id="Rd2d963270fa440e1" /><Relationship Type="http://schemas.openxmlformats.org/officeDocument/2006/relationships/slide" Target="/ppt/slides/slide3.xml" Id="Rf7e08a95ddf34d4d" /><Relationship Type="http://schemas.openxmlformats.org/officeDocument/2006/relationships/slide" Target="/ppt/slides/slide4.xml" Id="R9f7a9fa1f9f648ad" /><Relationship Type="http://schemas.openxmlformats.org/officeDocument/2006/relationships/slide" Target="/ppt/slides/slide5.xml" Id="R8ccbdf3900fd436a" /><Relationship Type="http://schemas.openxmlformats.org/officeDocument/2006/relationships/slide" Target="/ppt/slides/slide6.xml" Id="R9cf9849a1e0e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79b392fe4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230e0a3a4195" /><Relationship Type="http://schemas.openxmlformats.org/officeDocument/2006/relationships/theme" Target="/ppt/slideMasters/theme/theme1.xml" Id="Rca76b4ef3f79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3230e0a3a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2eef56692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1eb9c29f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93d45e7e7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5b6ed0e9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c1c84688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dd5bb62e3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