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98026aeac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c86193f064a87"/>
  </p:sldMasterIdLst>
  <p:sldIdLst>
    <p:sldId xmlns:r="http://schemas.openxmlformats.org/officeDocument/2006/relationships" id="256" r:id="R3072c4d96a064224"/>
    <p:sldId xmlns:r="http://schemas.openxmlformats.org/officeDocument/2006/relationships" id="257" r:id="R5c69310b249b4400"/>
    <p:sldId xmlns:r="http://schemas.openxmlformats.org/officeDocument/2006/relationships" id="258" r:id="R42b4d82222b6461c"/>
    <p:sldId xmlns:r="http://schemas.openxmlformats.org/officeDocument/2006/relationships" id="259" r:id="R30945719f2394f48"/>
    <p:sldId xmlns:r="http://schemas.openxmlformats.org/officeDocument/2006/relationships" id="260" r:id="R13aa52d759204453"/>
    <p:sldId xmlns:r="http://schemas.openxmlformats.org/officeDocument/2006/relationships" id="261" r:id="R0efe904d05c34eaa"/>
    <p:sldId xmlns:r="http://schemas.openxmlformats.org/officeDocument/2006/relationships" id="262" r:id="R3579b20c7b24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86193f064a87" /><Relationship Type="http://schemas.openxmlformats.org/officeDocument/2006/relationships/slide" Target="/ppt/slides/slide1.xml" Id="R3072c4d96a064224" /><Relationship Type="http://schemas.openxmlformats.org/officeDocument/2006/relationships/slide" Target="/ppt/slides/slide2.xml" Id="R5c69310b249b4400" /><Relationship Type="http://schemas.openxmlformats.org/officeDocument/2006/relationships/slide" Target="/ppt/slides/slide3.xml" Id="R42b4d82222b6461c" /><Relationship Type="http://schemas.openxmlformats.org/officeDocument/2006/relationships/slide" Target="/ppt/slides/slide4.xml" Id="R30945719f2394f48" /><Relationship Type="http://schemas.openxmlformats.org/officeDocument/2006/relationships/slide" Target="/ppt/slides/slide5.xml" Id="R13aa52d759204453" /><Relationship Type="http://schemas.openxmlformats.org/officeDocument/2006/relationships/slide" Target="/ppt/slides/slide6.xml" Id="R0efe904d05c34eaa" /><Relationship Type="http://schemas.openxmlformats.org/officeDocument/2006/relationships/slide" Target="/ppt/slides/slide7.xml" Id="R3579b20c7b24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d7e1f593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0cfbdb394e19" /><Relationship Type="http://schemas.openxmlformats.org/officeDocument/2006/relationships/theme" Target="/ppt/slideMasters/theme/theme1.xml" Id="Rc8159414c3e5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d0cfbdb39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9712946e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7cbea08b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66ba512e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03ec695b48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9851536b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081d1591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e5119a8c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