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c8e78568d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dd7bfaefad4619"/>
  </p:sldMasterIdLst>
  <p:sldIdLst>
    <p:sldId xmlns:r="http://schemas.openxmlformats.org/officeDocument/2006/relationships" id="256" r:id="Re7667a5e37614ba3"/>
    <p:sldId xmlns:r="http://schemas.openxmlformats.org/officeDocument/2006/relationships" id="257" r:id="Re8cb0b7a98a44766"/>
    <p:sldId xmlns:r="http://schemas.openxmlformats.org/officeDocument/2006/relationships" id="258" r:id="R8fa3c2dac95144a4"/>
    <p:sldId xmlns:r="http://schemas.openxmlformats.org/officeDocument/2006/relationships" id="259" r:id="R472028ec62ec4deb"/>
    <p:sldId xmlns:r="http://schemas.openxmlformats.org/officeDocument/2006/relationships" id="260" r:id="R61e031d63ef2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d7bfaefad4619" /><Relationship Type="http://schemas.openxmlformats.org/officeDocument/2006/relationships/slide" Target="/ppt/slides/slide1.xml" Id="Re7667a5e37614ba3" /><Relationship Type="http://schemas.openxmlformats.org/officeDocument/2006/relationships/slide" Target="/ppt/slides/slide2.xml" Id="Re8cb0b7a98a44766" /><Relationship Type="http://schemas.openxmlformats.org/officeDocument/2006/relationships/slide" Target="/ppt/slides/slide3.xml" Id="R8fa3c2dac95144a4" /><Relationship Type="http://schemas.openxmlformats.org/officeDocument/2006/relationships/slide" Target="/ppt/slides/slide4.xml" Id="R472028ec62ec4deb" /><Relationship Type="http://schemas.openxmlformats.org/officeDocument/2006/relationships/slide" Target="/ppt/slides/slide5.xml" Id="R61e031d63ef2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62a791e84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5834dc20845c6" /><Relationship Type="http://schemas.openxmlformats.org/officeDocument/2006/relationships/theme" Target="/ppt/slideMasters/theme/theme1.xml" Id="R705848051e97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5834dc208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2d4dc6dc642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eef434d50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e3dbc445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dd3aa405f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d7e0daa8046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HEDMARK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HEDMARK PENSJONSKASSE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jan.fredrik.nordby@gabler.no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971 000 236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