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561de9237a04b5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bf6bbc60c0d4c08"/>
  </p:sldMasterIdLst>
  <p:sldIdLst>
    <p:sldId xmlns:r="http://schemas.openxmlformats.org/officeDocument/2006/relationships" id="256" r:id="R148a336b66194a41"/>
    <p:sldId xmlns:r="http://schemas.openxmlformats.org/officeDocument/2006/relationships" id="257" r:id="Rbd1ad2fe08604032"/>
    <p:sldId xmlns:r="http://schemas.openxmlformats.org/officeDocument/2006/relationships" id="258" r:id="R51c07754354e492c"/>
    <p:sldId xmlns:r="http://schemas.openxmlformats.org/officeDocument/2006/relationships" id="259" r:id="Rc79b1f8b0ab64875"/>
    <p:sldId xmlns:r="http://schemas.openxmlformats.org/officeDocument/2006/relationships" id="260" r:id="R1c57b1c6ea5d44a1"/>
    <p:sldId xmlns:r="http://schemas.openxmlformats.org/officeDocument/2006/relationships" id="261" r:id="Raa55f53f27764967"/>
    <p:sldId xmlns:r="http://schemas.openxmlformats.org/officeDocument/2006/relationships" id="262" r:id="Red346b4eff66425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f6bbc60c0d4c08" /><Relationship Type="http://schemas.openxmlformats.org/officeDocument/2006/relationships/slide" Target="/ppt/slides/slide1.xml" Id="R148a336b66194a41" /><Relationship Type="http://schemas.openxmlformats.org/officeDocument/2006/relationships/slide" Target="/ppt/slides/slide2.xml" Id="Rbd1ad2fe08604032" /><Relationship Type="http://schemas.openxmlformats.org/officeDocument/2006/relationships/slide" Target="/ppt/slides/slide3.xml" Id="R51c07754354e492c" /><Relationship Type="http://schemas.openxmlformats.org/officeDocument/2006/relationships/slide" Target="/ppt/slides/slide4.xml" Id="Rc79b1f8b0ab64875" /><Relationship Type="http://schemas.openxmlformats.org/officeDocument/2006/relationships/slide" Target="/ppt/slides/slide5.xml" Id="R1c57b1c6ea5d44a1" /><Relationship Type="http://schemas.openxmlformats.org/officeDocument/2006/relationships/slide" Target="/ppt/slides/slide6.xml" Id="Raa55f53f27764967" /><Relationship Type="http://schemas.openxmlformats.org/officeDocument/2006/relationships/slide" Target="/ppt/slides/slide7.xml" Id="Red346b4eff66425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da5c6f7ce142a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feec2eedd64bb3" /><Relationship Type="http://schemas.openxmlformats.org/officeDocument/2006/relationships/theme" Target="/ppt/slideMasters/theme/theme1.xml" Id="R1a4f9abc29534af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0feec2eedd64bb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0c93b6b7884f1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ee91e2440b403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1662ca08bf4c4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cd648f6a40499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f457ab9022492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440a6ed78141f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4bed39876d46b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PALADIO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PALADIO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PALADIO AS ble etablert [år] og holder til i Stord.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PALADIO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PALADIO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PALADIO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−90 907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−474 015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2 827 472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25 079 584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27 389 722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PALADIO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HALLERAKER AS  –  55,0 %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L. K. ESKELAND AS  –  45,0 %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PALADIO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Hystadvegen 53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5416 Stord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53 40 38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971 001 771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PALADIO AS</a:t>
            </a:r>
          </a:p>
        </p:txBody>
      </p:sp>
    </p:spTree>
  </p:cSld>
  <p:clrMapOvr>
    <a:masterClrMapping xmlns:a="http://schemas.openxmlformats.org/drawingml/2006/main"/>
  </p:clrMapOvr>
</p:sld>
</file>