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93f4ff49b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4814f37874fbd"/>
  </p:sldMasterIdLst>
  <p:sldIdLst>
    <p:sldId xmlns:r="http://schemas.openxmlformats.org/officeDocument/2006/relationships" id="256" r:id="R5e668a8e5b584e38"/>
    <p:sldId xmlns:r="http://schemas.openxmlformats.org/officeDocument/2006/relationships" id="257" r:id="R9f4e9b3315664bc4"/>
    <p:sldId xmlns:r="http://schemas.openxmlformats.org/officeDocument/2006/relationships" id="258" r:id="Rf8e69900a67f4c7e"/>
    <p:sldId xmlns:r="http://schemas.openxmlformats.org/officeDocument/2006/relationships" id="259" r:id="Rdb0ed313354047a7"/>
    <p:sldId xmlns:r="http://schemas.openxmlformats.org/officeDocument/2006/relationships" id="260" r:id="R5081d870313b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4814f37874fbd" /><Relationship Type="http://schemas.openxmlformats.org/officeDocument/2006/relationships/slide" Target="/ppt/slides/slide1.xml" Id="R5e668a8e5b584e38" /><Relationship Type="http://schemas.openxmlformats.org/officeDocument/2006/relationships/slide" Target="/ppt/slides/slide2.xml" Id="R9f4e9b3315664bc4" /><Relationship Type="http://schemas.openxmlformats.org/officeDocument/2006/relationships/slide" Target="/ppt/slides/slide3.xml" Id="Rf8e69900a67f4c7e" /><Relationship Type="http://schemas.openxmlformats.org/officeDocument/2006/relationships/slide" Target="/ppt/slides/slide4.xml" Id="Rdb0ed313354047a7" /><Relationship Type="http://schemas.openxmlformats.org/officeDocument/2006/relationships/slide" Target="/ppt/slides/slide5.xml" Id="R5081d870313b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a727001ca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9f586bd7949f3" /><Relationship Type="http://schemas.openxmlformats.org/officeDocument/2006/relationships/theme" Target="/ppt/slideMasters/theme/theme1.xml" Id="Rca496d77ec1d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9f586bd79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632205aa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ea467d91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a9170038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2eaea80c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ab5390074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 KOMMUNE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