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481ec1a4bb4c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61bb928ca1461c"/>
  </p:sldMasterIdLst>
  <p:sldIdLst>
    <p:sldId xmlns:r="http://schemas.openxmlformats.org/officeDocument/2006/relationships" id="256" r:id="Ra67ba14cc802438b"/>
    <p:sldId xmlns:r="http://schemas.openxmlformats.org/officeDocument/2006/relationships" id="257" r:id="R213132c2547d4946"/>
    <p:sldId xmlns:r="http://schemas.openxmlformats.org/officeDocument/2006/relationships" id="258" r:id="R4a487a7ca4c8444c"/>
    <p:sldId xmlns:r="http://schemas.openxmlformats.org/officeDocument/2006/relationships" id="259" r:id="R3e648e5260964a4f"/>
    <p:sldId xmlns:r="http://schemas.openxmlformats.org/officeDocument/2006/relationships" id="260" r:id="R47907ed8c3574a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61bb928ca1461c" /><Relationship Type="http://schemas.openxmlformats.org/officeDocument/2006/relationships/slide" Target="/ppt/slides/slide1.xml" Id="Ra67ba14cc802438b" /><Relationship Type="http://schemas.openxmlformats.org/officeDocument/2006/relationships/slide" Target="/ppt/slides/slide2.xml" Id="R213132c2547d4946" /><Relationship Type="http://schemas.openxmlformats.org/officeDocument/2006/relationships/slide" Target="/ppt/slides/slide3.xml" Id="R4a487a7ca4c8444c" /><Relationship Type="http://schemas.openxmlformats.org/officeDocument/2006/relationships/slide" Target="/ppt/slides/slide4.xml" Id="R3e648e5260964a4f" /><Relationship Type="http://schemas.openxmlformats.org/officeDocument/2006/relationships/slide" Target="/ppt/slides/slide5.xml" Id="R47907ed8c3574a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402111887b47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fe7879baf4e26" /><Relationship Type="http://schemas.openxmlformats.org/officeDocument/2006/relationships/theme" Target="/ppt/slideMasters/theme/theme1.xml" Id="R009efc5f69a746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cfe7879baf4e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d912fa9544d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32725705246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de763ec354d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e0260d73344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2b0cd37f847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STATENS VEGVESEN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STATENS VEGVESEN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STATENS VEGVESEN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STATENS VEGVESEN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STATENS VEGVESEN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STATENS VEGVESEN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Innspurten 11C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02030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firmapost@vegvesen.no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www.vegvesen.no/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971 032 081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STATENS VEGVESEN</a:t>
            </a:r>
          </a:p>
        </p:txBody>
      </p:sp>
    </p:spTree>
  </p:cSld>
  <p:clrMapOvr>
    <a:masterClrMapping xmlns:a="http://schemas.openxmlformats.org/drawingml/2006/main"/>
  </p:clrMapOvr>
</p:sld>
</file>