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6c543705ae43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a57f3e35724b65"/>
  </p:sldMasterIdLst>
  <p:sldIdLst>
    <p:sldId xmlns:r="http://schemas.openxmlformats.org/officeDocument/2006/relationships" id="256" r:id="R2b2078cf3f944b11"/>
    <p:sldId xmlns:r="http://schemas.openxmlformats.org/officeDocument/2006/relationships" id="257" r:id="R8d9882f6a8c54459"/>
    <p:sldId xmlns:r="http://schemas.openxmlformats.org/officeDocument/2006/relationships" id="258" r:id="R7a8b311f86ae4c3e"/>
    <p:sldId xmlns:r="http://schemas.openxmlformats.org/officeDocument/2006/relationships" id="259" r:id="R0f173363b08d4e9a"/>
    <p:sldId xmlns:r="http://schemas.openxmlformats.org/officeDocument/2006/relationships" id="260" r:id="R2b63d56f6f2c4b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a57f3e35724b65" /><Relationship Type="http://schemas.openxmlformats.org/officeDocument/2006/relationships/slide" Target="/ppt/slides/slide1.xml" Id="R2b2078cf3f944b11" /><Relationship Type="http://schemas.openxmlformats.org/officeDocument/2006/relationships/slide" Target="/ppt/slides/slide2.xml" Id="R8d9882f6a8c54459" /><Relationship Type="http://schemas.openxmlformats.org/officeDocument/2006/relationships/slide" Target="/ppt/slides/slide3.xml" Id="R7a8b311f86ae4c3e" /><Relationship Type="http://schemas.openxmlformats.org/officeDocument/2006/relationships/slide" Target="/ppt/slides/slide4.xml" Id="R0f173363b08d4e9a" /><Relationship Type="http://schemas.openxmlformats.org/officeDocument/2006/relationships/slide" Target="/ppt/slides/slide5.xml" Id="R2b63d56f6f2c4b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ee9eeb6723462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ae1abe715a4c2e" /><Relationship Type="http://schemas.openxmlformats.org/officeDocument/2006/relationships/theme" Target="/ppt/slideMasters/theme/theme1.xml" Id="R7efc1b3efa194a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ae1abe715a4c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0e07564bb44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d91293e5f4f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3522c17f845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19525ee7ab4b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255d462a642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MALVIK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MALVIK KOMMUNE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MALVIK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97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postmottak@malvik.kommune.no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www.malvik.kommune.no/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971 035 560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MALVIK KOMMUNE</a:t>
            </a:r>
          </a:p>
        </p:txBody>
      </p:sp>
    </p:spTree>
  </p:cSld>
  <p:clrMapOvr>
    <a:masterClrMapping xmlns:a="http://schemas.openxmlformats.org/drawingml/2006/main"/>
  </p:clrMapOvr>
</p:sld>
</file>