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6655ddd97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0d09c3bf14dcf"/>
  </p:sldMasterIdLst>
  <p:sldIdLst>
    <p:sldId xmlns:r="http://schemas.openxmlformats.org/officeDocument/2006/relationships" id="256" r:id="R9ce4fee346014baf"/>
    <p:sldId xmlns:r="http://schemas.openxmlformats.org/officeDocument/2006/relationships" id="257" r:id="R77d3122e5d944709"/>
    <p:sldId xmlns:r="http://schemas.openxmlformats.org/officeDocument/2006/relationships" id="258" r:id="R1ad6720497e44744"/>
    <p:sldId xmlns:r="http://schemas.openxmlformats.org/officeDocument/2006/relationships" id="259" r:id="R832029f24f7b4496"/>
    <p:sldId xmlns:r="http://schemas.openxmlformats.org/officeDocument/2006/relationships" id="260" r:id="R11eace8e3f4346a0"/>
    <p:sldId xmlns:r="http://schemas.openxmlformats.org/officeDocument/2006/relationships" id="261" r:id="R5cec744ac9e74100"/>
    <p:sldId xmlns:r="http://schemas.openxmlformats.org/officeDocument/2006/relationships" id="262" r:id="Rd7321046356f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0d09c3bf14dcf" /><Relationship Type="http://schemas.openxmlformats.org/officeDocument/2006/relationships/slide" Target="/ppt/slides/slide1.xml" Id="R9ce4fee346014baf" /><Relationship Type="http://schemas.openxmlformats.org/officeDocument/2006/relationships/slide" Target="/ppt/slides/slide2.xml" Id="R77d3122e5d944709" /><Relationship Type="http://schemas.openxmlformats.org/officeDocument/2006/relationships/slide" Target="/ppt/slides/slide3.xml" Id="R1ad6720497e44744" /><Relationship Type="http://schemas.openxmlformats.org/officeDocument/2006/relationships/slide" Target="/ppt/slides/slide4.xml" Id="R832029f24f7b4496" /><Relationship Type="http://schemas.openxmlformats.org/officeDocument/2006/relationships/slide" Target="/ppt/slides/slide5.xml" Id="R11eace8e3f4346a0" /><Relationship Type="http://schemas.openxmlformats.org/officeDocument/2006/relationships/slide" Target="/ppt/slides/slide6.xml" Id="R5cec744ac9e74100" /><Relationship Type="http://schemas.openxmlformats.org/officeDocument/2006/relationships/slide" Target="/ppt/slides/slide7.xml" Id="Rd7321046356f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1fe06d843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bb02c8894e9d" /><Relationship Type="http://schemas.openxmlformats.org/officeDocument/2006/relationships/theme" Target="/ppt/slideMasters/theme/theme1.xml" Id="R3a21e1ea8958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0bb02c889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cf7d812d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ae3fdd4e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6b3c41d9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e7453b7e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bed58da4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5b16c8d2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4f147ef23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