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5fb49b41c245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7c1a5b4539433e"/>
  </p:sldMasterIdLst>
  <p:sldIdLst>
    <p:sldId xmlns:r="http://schemas.openxmlformats.org/officeDocument/2006/relationships" id="256" r:id="R34f07e148be147f8"/>
    <p:sldId xmlns:r="http://schemas.openxmlformats.org/officeDocument/2006/relationships" id="257" r:id="R3584fa41478943d3"/>
    <p:sldId xmlns:r="http://schemas.openxmlformats.org/officeDocument/2006/relationships" id="258" r:id="Rd75afa45776b4214"/>
    <p:sldId xmlns:r="http://schemas.openxmlformats.org/officeDocument/2006/relationships" id="259" r:id="Rb1d9cccf32d842ef"/>
    <p:sldId xmlns:r="http://schemas.openxmlformats.org/officeDocument/2006/relationships" id="260" r:id="Re963ffd69f504b8b"/>
    <p:sldId xmlns:r="http://schemas.openxmlformats.org/officeDocument/2006/relationships" id="261" r:id="R985cc59d44214ab5"/>
    <p:sldId xmlns:r="http://schemas.openxmlformats.org/officeDocument/2006/relationships" id="262" r:id="Rc81b749543fb4e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7c1a5b4539433e" /><Relationship Type="http://schemas.openxmlformats.org/officeDocument/2006/relationships/slide" Target="/ppt/slides/slide1.xml" Id="R34f07e148be147f8" /><Relationship Type="http://schemas.openxmlformats.org/officeDocument/2006/relationships/slide" Target="/ppt/slides/slide2.xml" Id="R3584fa41478943d3" /><Relationship Type="http://schemas.openxmlformats.org/officeDocument/2006/relationships/slide" Target="/ppt/slides/slide3.xml" Id="Rd75afa45776b4214" /><Relationship Type="http://schemas.openxmlformats.org/officeDocument/2006/relationships/slide" Target="/ppt/slides/slide4.xml" Id="Rb1d9cccf32d842ef" /><Relationship Type="http://schemas.openxmlformats.org/officeDocument/2006/relationships/slide" Target="/ppt/slides/slide5.xml" Id="Re963ffd69f504b8b" /><Relationship Type="http://schemas.openxmlformats.org/officeDocument/2006/relationships/slide" Target="/ppt/slides/slide6.xml" Id="R985cc59d44214ab5" /><Relationship Type="http://schemas.openxmlformats.org/officeDocument/2006/relationships/slide" Target="/ppt/slides/slide7.xml" Id="Rc81b749543fb4e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a36c99b9ae40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ce82ee53d4b2f" /><Relationship Type="http://schemas.openxmlformats.org/officeDocument/2006/relationships/theme" Target="/ppt/slideMasters/theme/theme1.xml" Id="R989b7c98522c41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cce82ee53d4b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1488a96354a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a93443480d47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7c35ec97b4c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b8255a5a194b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1533dcfba43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7c04bb0494e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b36838038647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KSB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KSB UTVIKLING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337 823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728 668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4 253 600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6 056 214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JAKOBSEN  –  64,0 %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BELGEN JAKOBSEN  –  18,0 %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BELGEN JAKOBSEN  –  18,0 %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Dybedalsveien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4877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12 82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bernt-ja@online.no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971 070 439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