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5c97dc3a2f47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fb7aae6a4044bc"/>
  </p:sldMasterIdLst>
  <p:sldIdLst>
    <p:sldId xmlns:r="http://schemas.openxmlformats.org/officeDocument/2006/relationships" id="256" r:id="R9647348ac77d456f"/>
    <p:sldId xmlns:r="http://schemas.openxmlformats.org/officeDocument/2006/relationships" id="257" r:id="Rf16d9c7f119d41a8"/>
    <p:sldId xmlns:r="http://schemas.openxmlformats.org/officeDocument/2006/relationships" id="258" r:id="R55a74157d8954921"/>
    <p:sldId xmlns:r="http://schemas.openxmlformats.org/officeDocument/2006/relationships" id="259" r:id="Raf7dfbce9583449a"/>
    <p:sldId xmlns:r="http://schemas.openxmlformats.org/officeDocument/2006/relationships" id="260" r:id="R8ca5e709b12c48da"/>
    <p:sldId xmlns:r="http://schemas.openxmlformats.org/officeDocument/2006/relationships" id="261" r:id="R684a60be20f94c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b7aae6a4044bc" /><Relationship Type="http://schemas.openxmlformats.org/officeDocument/2006/relationships/slide" Target="/ppt/slides/slide1.xml" Id="R9647348ac77d456f" /><Relationship Type="http://schemas.openxmlformats.org/officeDocument/2006/relationships/slide" Target="/ppt/slides/slide2.xml" Id="Rf16d9c7f119d41a8" /><Relationship Type="http://schemas.openxmlformats.org/officeDocument/2006/relationships/slide" Target="/ppt/slides/slide3.xml" Id="R55a74157d8954921" /><Relationship Type="http://schemas.openxmlformats.org/officeDocument/2006/relationships/slide" Target="/ppt/slides/slide4.xml" Id="Raf7dfbce9583449a" /><Relationship Type="http://schemas.openxmlformats.org/officeDocument/2006/relationships/slide" Target="/ppt/slides/slide5.xml" Id="R8ca5e709b12c48da" /><Relationship Type="http://schemas.openxmlformats.org/officeDocument/2006/relationships/slide" Target="/ppt/slides/slide6.xml" Id="R684a60be20f94c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6ecd1050b4a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160e4d6d54cc0" /><Relationship Type="http://schemas.openxmlformats.org/officeDocument/2006/relationships/theme" Target="/ppt/slideMasters/theme/theme1.xml" Id="R7ba663fc601141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2160e4d6d54c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dd326277d4b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97f2fc94a4e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2fd39bc8e46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ade05301b41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2eda8bf0144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760042bd841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LANDSORGANISASJONEN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936 838 020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−48 133 887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292 242 072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6 632 951 247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6 867 315 956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