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4f55a9449d4a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ac2260f8be4a30"/>
  </p:sldMasterIdLst>
  <p:sldIdLst>
    <p:sldId xmlns:r="http://schemas.openxmlformats.org/officeDocument/2006/relationships" id="256" r:id="R64cff2145bc343ed"/>
    <p:sldId xmlns:r="http://schemas.openxmlformats.org/officeDocument/2006/relationships" id="257" r:id="R73a836e89e6d4a99"/>
    <p:sldId xmlns:r="http://schemas.openxmlformats.org/officeDocument/2006/relationships" id="258" r:id="R7aaa1d0bb5664a5f"/>
    <p:sldId xmlns:r="http://schemas.openxmlformats.org/officeDocument/2006/relationships" id="259" r:id="R5240834e46e244a5"/>
    <p:sldId xmlns:r="http://schemas.openxmlformats.org/officeDocument/2006/relationships" id="260" r:id="R605daf8ecb9f4ffc"/>
    <p:sldId xmlns:r="http://schemas.openxmlformats.org/officeDocument/2006/relationships" id="261" r:id="R88c04b87f35247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ac2260f8be4a30" /><Relationship Type="http://schemas.openxmlformats.org/officeDocument/2006/relationships/slide" Target="/ppt/slides/slide1.xml" Id="R64cff2145bc343ed" /><Relationship Type="http://schemas.openxmlformats.org/officeDocument/2006/relationships/slide" Target="/ppt/slides/slide2.xml" Id="R73a836e89e6d4a99" /><Relationship Type="http://schemas.openxmlformats.org/officeDocument/2006/relationships/slide" Target="/ppt/slides/slide3.xml" Id="R7aaa1d0bb5664a5f" /><Relationship Type="http://schemas.openxmlformats.org/officeDocument/2006/relationships/slide" Target="/ppt/slides/slide4.xml" Id="R5240834e46e244a5" /><Relationship Type="http://schemas.openxmlformats.org/officeDocument/2006/relationships/slide" Target="/ppt/slides/slide5.xml" Id="R605daf8ecb9f4ffc" /><Relationship Type="http://schemas.openxmlformats.org/officeDocument/2006/relationships/slide" Target="/ppt/slides/slide6.xml" Id="R88c04b87f35247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d0332079a047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e3d871172460f" /><Relationship Type="http://schemas.openxmlformats.org/officeDocument/2006/relationships/theme" Target="/ppt/slideMasters/theme/theme1.xml" Id="R7cd5edf5c7a24b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8e3d87117246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9bb5f426d46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e605e3fda42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c94ebac1b47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1ab8eb7e140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3419b854f48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15918198647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JERNBANEFORBUND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JERNBANEFORBUND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44 483 361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22 275 605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158 553 942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168 562 828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+4723068353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njf@njf.no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971 074 345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