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8de7fe64c04b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880b94e097459f"/>
  </p:sldMasterIdLst>
  <p:sldIdLst>
    <p:sldId xmlns:r="http://schemas.openxmlformats.org/officeDocument/2006/relationships" id="256" r:id="Rd8b59a2640094214"/>
    <p:sldId xmlns:r="http://schemas.openxmlformats.org/officeDocument/2006/relationships" id="257" r:id="R41a5e16704204dae"/>
    <p:sldId xmlns:r="http://schemas.openxmlformats.org/officeDocument/2006/relationships" id="258" r:id="R401627a15c6f4b03"/>
    <p:sldId xmlns:r="http://schemas.openxmlformats.org/officeDocument/2006/relationships" id="259" r:id="R8092c61e59e14d2b"/>
    <p:sldId xmlns:r="http://schemas.openxmlformats.org/officeDocument/2006/relationships" id="260" r:id="R4fe71d140e67471f"/>
    <p:sldId xmlns:r="http://schemas.openxmlformats.org/officeDocument/2006/relationships" id="261" r:id="R3f597befbe2a42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80b94e097459f" /><Relationship Type="http://schemas.openxmlformats.org/officeDocument/2006/relationships/slide" Target="/ppt/slides/slide1.xml" Id="Rd8b59a2640094214" /><Relationship Type="http://schemas.openxmlformats.org/officeDocument/2006/relationships/slide" Target="/ppt/slides/slide2.xml" Id="R41a5e16704204dae" /><Relationship Type="http://schemas.openxmlformats.org/officeDocument/2006/relationships/slide" Target="/ppt/slides/slide3.xml" Id="R401627a15c6f4b03" /><Relationship Type="http://schemas.openxmlformats.org/officeDocument/2006/relationships/slide" Target="/ppt/slides/slide4.xml" Id="R8092c61e59e14d2b" /><Relationship Type="http://schemas.openxmlformats.org/officeDocument/2006/relationships/slide" Target="/ppt/slides/slide5.xml" Id="R4fe71d140e67471f" /><Relationship Type="http://schemas.openxmlformats.org/officeDocument/2006/relationships/slide" Target="/ppt/slides/slide6.xml" Id="R3f597befbe2a42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30d7f2121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8e9d14ec475d" /><Relationship Type="http://schemas.openxmlformats.org/officeDocument/2006/relationships/theme" Target="/ppt/slideMasters/theme/theme1.xml" Id="Rb14394e669574f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28e9d14ec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059f3664d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8d95c5300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42cb0b996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9ae9feef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16e0b0a6a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1b9236f05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62 845 000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1 971 500 000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2 228 334 000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971 075 252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</a:t>
            </a:r>
          </a:p>
        </p:txBody>
      </p:sp>
    </p:spTree>
  </p:cSld>
  <p:clrMapOvr>
    <a:masterClrMapping xmlns:a="http://schemas.openxmlformats.org/drawingml/2006/main"/>
  </p:clrMapOvr>
</p:sld>
</file>