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b451c2a79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6ccffb81f422a"/>
  </p:sldMasterIdLst>
  <p:sldIdLst>
    <p:sldId xmlns:r="http://schemas.openxmlformats.org/officeDocument/2006/relationships" id="256" r:id="R17ea952c94624c64"/>
    <p:sldId xmlns:r="http://schemas.openxmlformats.org/officeDocument/2006/relationships" id="257" r:id="R2e86c9429d524270"/>
    <p:sldId xmlns:r="http://schemas.openxmlformats.org/officeDocument/2006/relationships" id="258" r:id="R84cfc1dc77ca48f6"/>
    <p:sldId xmlns:r="http://schemas.openxmlformats.org/officeDocument/2006/relationships" id="259" r:id="R16a2b4abb2e743d6"/>
    <p:sldId xmlns:r="http://schemas.openxmlformats.org/officeDocument/2006/relationships" id="260" r:id="R4a9fcd3bf997493c"/>
    <p:sldId xmlns:r="http://schemas.openxmlformats.org/officeDocument/2006/relationships" id="261" r:id="R85e96f6bdc1b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6ccffb81f422a" /><Relationship Type="http://schemas.openxmlformats.org/officeDocument/2006/relationships/slide" Target="/ppt/slides/slide1.xml" Id="R17ea952c94624c64" /><Relationship Type="http://schemas.openxmlformats.org/officeDocument/2006/relationships/slide" Target="/ppt/slides/slide2.xml" Id="R2e86c9429d524270" /><Relationship Type="http://schemas.openxmlformats.org/officeDocument/2006/relationships/slide" Target="/ppt/slides/slide3.xml" Id="R84cfc1dc77ca48f6" /><Relationship Type="http://schemas.openxmlformats.org/officeDocument/2006/relationships/slide" Target="/ppt/slides/slide4.xml" Id="R16a2b4abb2e743d6" /><Relationship Type="http://schemas.openxmlformats.org/officeDocument/2006/relationships/slide" Target="/ppt/slides/slide5.xml" Id="R4a9fcd3bf997493c" /><Relationship Type="http://schemas.openxmlformats.org/officeDocument/2006/relationships/slide" Target="/ppt/slides/slide6.xml" Id="R85e96f6bdc1b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8eb5fe247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9c015cdb4488" /><Relationship Type="http://schemas.openxmlformats.org/officeDocument/2006/relationships/theme" Target="/ppt/slideMasters/theme/theme1.xml" Id="R644f1b3a1109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59c015cdb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f42d5346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e9383d250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e1d0015c7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192786c9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1cb9a824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2999a505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VIDENSKAPSAKADEMI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VIDENSKAPSAKADEMI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73 299 504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31 032 769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68 150 467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84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r.h.kvile@dnva.no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