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c0e62496a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91216fa3943ea"/>
  </p:sldMasterIdLst>
  <p:sldIdLst>
    <p:sldId xmlns:r="http://schemas.openxmlformats.org/officeDocument/2006/relationships" id="256" r:id="Re0ed8ed1bccf4601"/>
    <p:sldId xmlns:r="http://schemas.openxmlformats.org/officeDocument/2006/relationships" id="257" r:id="R424933b45a464b43"/>
    <p:sldId xmlns:r="http://schemas.openxmlformats.org/officeDocument/2006/relationships" id="258" r:id="R4e44c4e540c54f99"/>
    <p:sldId xmlns:r="http://schemas.openxmlformats.org/officeDocument/2006/relationships" id="259" r:id="R303c1e04f80f4908"/>
    <p:sldId xmlns:r="http://schemas.openxmlformats.org/officeDocument/2006/relationships" id="260" r:id="R542b41de48bf4547"/>
    <p:sldId xmlns:r="http://schemas.openxmlformats.org/officeDocument/2006/relationships" id="261" r:id="R920dd39450e540fe"/>
    <p:sldId xmlns:r="http://schemas.openxmlformats.org/officeDocument/2006/relationships" id="262" r:id="R1cf2302fc64847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91216fa3943ea" /><Relationship Type="http://schemas.openxmlformats.org/officeDocument/2006/relationships/slide" Target="/ppt/slides/slide1.xml" Id="Re0ed8ed1bccf4601" /><Relationship Type="http://schemas.openxmlformats.org/officeDocument/2006/relationships/slide" Target="/ppt/slides/slide2.xml" Id="R424933b45a464b43" /><Relationship Type="http://schemas.openxmlformats.org/officeDocument/2006/relationships/slide" Target="/ppt/slides/slide3.xml" Id="R4e44c4e540c54f99" /><Relationship Type="http://schemas.openxmlformats.org/officeDocument/2006/relationships/slide" Target="/ppt/slides/slide4.xml" Id="R303c1e04f80f4908" /><Relationship Type="http://schemas.openxmlformats.org/officeDocument/2006/relationships/slide" Target="/ppt/slides/slide5.xml" Id="R542b41de48bf4547" /><Relationship Type="http://schemas.openxmlformats.org/officeDocument/2006/relationships/slide" Target="/ppt/slides/slide6.xml" Id="R920dd39450e540fe" /><Relationship Type="http://schemas.openxmlformats.org/officeDocument/2006/relationships/slide" Target="/ppt/slides/slide7.xml" Id="R1cf2302fc64847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5c869f333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d6f01dbc742f8" /><Relationship Type="http://schemas.openxmlformats.org/officeDocument/2006/relationships/theme" Target="/ppt/slideMasters/theme/theme1.xml" Id="R7d26311239e7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d6f01dbc7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ba1b3fc6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1a3c7e71a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b08aa2b6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734f6275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b0d5fc67e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cf50a75a3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8d9c96aba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