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97b2841b3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663f0a0394508"/>
  </p:sldMasterIdLst>
  <p:sldIdLst>
    <p:sldId xmlns:r="http://schemas.openxmlformats.org/officeDocument/2006/relationships" id="256" r:id="R89a211e3c027478a"/>
    <p:sldId xmlns:r="http://schemas.openxmlformats.org/officeDocument/2006/relationships" id="257" r:id="Raded8b19eabc46ab"/>
    <p:sldId xmlns:r="http://schemas.openxmlformats.org/officeDocument/2006/relationships" id="258" r:id="R97718cc1f6b94d21"/>
    <p:sldId xmlns:r="http://schemas.openxmlformats.org/officeDocument/2006/relationships" id="259" r:id="R017a2f5c981149ba"/>
    <p:sldId xmlns:r="http://schemas.openxmlformats.org/officeDocument/2006/relationships" id="260" r:id="R7a8121eb25604967"/>
    <p:sldId xmlns:r="http://schemas.openxmlformats.org/officeDocument/2006/relationships" id="261" r:id="Re5038b3cdc6d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663f0a0394508" /><Relationship Type="http://schemas.openxmlformats.org/officeDocument/2006/relationships/slide" Target="/ppt/slides/slide1.xml" Id="R89a211e3c027478a" /><Relationship Type="http://schemas.openxmlformats.org/officeDocument/2006/relationships/slide" Target="/ppt/slides/slide2.xml" Id="Raded8b19eabc46ab" /><Relationship Type="http://schemas.openxmlformats.org/officeDocument/2006/relationships/slide" Target="/ppt/slides/slide3.xml" Id="R97718cc1f6b94d21" /><Relationship Type="http://schemas.openxmlformats.org/officeDocument/2006/relationships/slide" Target="/ppt/slides/slide4.xml" Id="R017a2f5c981149ba" /><Relationship Type="http://schemas.openxmlformats.org/officeDocument/2006/relationships/slide" Target="/ppt/slides/slide5.xml" Id="R7a8121eb25604967" /><Relationship Type="http://schemas.openxmlformats.org/officeDocument/2006/relationships/slide" Target="/ppt/slides/slide6.xml" Id="Re5038b3cdc6d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57ff91f8e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d10584d7e4e13" /><Relationship Type="http://schemas.openxmlformats.org/officeDocument/2006/relationships/theme" Target="/ppt/slideMasters/theme/theme1.xml" Id="Rdcaf32d7e239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d10584d7e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ef7a3b9d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48e350936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101b6053d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fdeb7263d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2024276c8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73bd7f07e48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