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a56777370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ba0332f3cb44dd"/>
  </p:sldMasterIdLst>
  <p:sldIdLst>
    <p:sldId xmlns:r="http://schemas.openxmlformats.org/officeDocument/2006/relationships" id="256" r:id="Rcc4c98808f784938"/>
    <p:sldId xmlns:r="http://schemas.openxmlformats.org/officeDocument/2006/relationships" id="257" r:id="R1750df0437404fc8"/>
    <p:sldId xmlns:r="http://schemas.openxmlformats.org/officeDocument/2006/relationships" id="258" r:id="Rd797a737ab794301"/>
    <p:sldId xmlns:r="http://schemas.openxmlformats.org/officeDocument/2006/relationships" id="259" r:id="Re2a14a4783994f45"/>
    <p:sldId xmlns:r="http://schemas.openxmlformats.org/officeDocument/2006/relationships" id="260" r:id="R2311174df3b3421a"/>
    <p:sldId xmlns:r="http://schemas.openxmlformats.org/officeDocument/2006/relationships" id="261" r:id="R888734c4cd89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ba0332f3cb44dd" /><Relationship Type="http://schemas.openxmlformats.org/officeDocument/2006/relationships/slide" Target="/ppt/slides/slide1.xml" Id="Rcc4c98808f784938" /><Relationship Type="http://schemas.openxmlformats.org/officeDocument/2006/relationships/slide" Target="/ppt/slides/slide2.xml" Id="R1750df0437404fc8" /><Relationship Type="http://schemas.openxmlformats.org/officeDocument/2006/relationships/slide" Target="/ppt/slides/slide3.xml" Id="Rd797a737ab794301" /><Relationship Type="http://schemas.openxmlformats.org/officeDocument/2006/relationships/slide" Target="/ppt/slides/slide4.xml" Id="Re2a14a4783994f45" /><Relationship Type="http://schemas.openxmlformats.org/officeDocument/2006/relationships/slide" Target="/ppt/slides/slide5.xml" Id="R2311174df3b3421a" /><Relationship Type="http://schemas.openxmlformats.org/officeDocument/2006/relationships/slide" Target="/ppt/slides/slide6.xml" Id="R888734c4cd89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25475f7e74e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2900dde444af" /><Relationship Type="http://schemas.openxmlformats.org/officeDocument/2006/relationships/theme" Target="/ppt/slideMasters/theme/theme1.xml" Id="R4327e3ebe4d0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92900dde4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b0961d36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cf4a2269b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cdbfb8f60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23c5b436f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82610288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b0a799e95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OG GJERTRUD DIGERNÆS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OG GJERTRUD DIGERNÆS LEGAT STI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−6 244 150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Kristoffersen, Eidesmoen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81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finn.kristoffersen@online.no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