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0174ec66444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9d891c68ed4779"/>
  </p:sldMasterIdLst>
  <p:sldIdLst>
    <p:sldId xmlns:r="http://schemas.openxmlformats.org/officeDocument/2006/relationships" id="256" r:id="R80939130f8004c6a"/>
    <p:sldId xmlns:r="http://schemas.openxmlformats.org/officeDocument/2006/relationships" id="257" r:id="Rc7e4d429bce54cae"/>
    <p:sldId xmlns:r="http://schemas.openxmlformats.org/officeDocument/2006/relationships" id="258" r:id="R24da3326dd8e4989"/>
    <p:sldId xmlns:r="http://schemas.openxmlformats.org/officeDocument/2006/relationships" id="259" r:id="Re9025debea88420c"/>
    <p:sldId xmlns:r="http://schemas.openxmlformats.org/officeDocument/2006/relationships" id="260" r:id="R040a1ff18f8e4dbd"/>
    <p:sldId xmlns:r="http://schemas.openxmlformats.org/officeDocument/2006/relationships" id="261" r:id="Re17f82fc6b894601"/>
    <p:sldId xmlns:r="http://schemas.openxmlformats.org/officeDocument/2006/relationships" id="262" r:id="Rc44676c0e18042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d891c68ed4779" /><Relationship Type="http://schemas.openxmlformats.org/officeDocument/2006/relationships/slide" Target="/ppt/slides/slide1.xml" Id="R80939130f8004c6a" /><Relationship Type="http://schemas.openxmlformats.org/officeDocument/2006/relationships/slide" Target="/ppt/slides/slide2.xml" Id="Rc7e4d429bce54cae" /><Relationship Type="http://schemas.openxmlformats.org/officeDocument/2006/relationships/slide" Target="/ppt/slides/slide3.xml" Id="R24da3326dd8e4989" /><Relationship Type="http://schemas.openxmlformats.org/officeDocument/2006/relationships/slide" Target="/ppt/slides/slide4.xml" Id="Re9025debea88420c" /><Relationship Type="http://schemas.openxmlformats.org/officeDocument/2006/relationships/slide" Target="/ppt/slides/slide5.xml" Id="R040a1ff18f8e4dbd" /><Relationship Type="http://schemas.openxmlformats.org/officeDocument/2006/relationships/slide" Target="/ppt/slides/slide6.xml" Id="Re17f82fc6b894601" /><Relationship Type="http://schemas.openxmlformats.org/officeDocument/2006/relationships/slide" Target="/ppt/slides/slide7.xml" Id="Rc44676c0e18042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ea70f650d4a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305ab901243f6" /><Relationship Type="http://schemas.openxmlformats.org/officeDocument/2006/relationships/theme" Target="/ppt/slideMasters/theme/theme1.xml" Id="Reda5fe736fd34f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305ab9012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619cefba7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2a286aa89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631fbc7c441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c8e3866fe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302d3dd4342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815c681e34b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31f3e4f24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15 173 371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1 875 302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5 347 412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10 890 597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RAFI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ANDRESEN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NORDSLETTEN ENGESET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GRØNNINGSÆTER  –  13,5 %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Øyratun, Elling O. Wallbøes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70273930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971 126 507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