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4a4dc62be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5068265b44833"/>
  </p:sldMasterIdLst>
  <p:sldIdLst>
    <p:sldId xmlns:r="http://schemas.openxmlformats.org/officeDocument/2006/relationships" id="256" r:id="R8711acde6c404466"/>
    <p:sldId xmlns:r="http://schemas.openxmlformats.org/officeDocument/2006/relationships" id="257" r:id="R8e83a2b7b6414243"/>
    <p:sldId xmlns:r="http://schemas.openxmlformats.org/officeDocument/2006/relationships" id="258" r:id="Rf09f3387ca1d4518"/>
    <p:sldId xmlns:r="http://schemas.openxmlformats.org/officeDocument/2006/relationships" id="259" r:id="R0ff828faa4204aaf"/>
    <p:sldId xmlns:r="http://schemas.openxmlformats.org/officeDocument/2006/relationships" id="260" r:id="R2294f452a9ef4ec4"/>
    <p:sldId xmlns:r="http://schemas.openxmlformats.org/officeDocument/2006/relationships" id="261" r:id="R5c11de7ce2c14914"/>
    <p:sldId xmlns:r="http://schemas.openxmlformats.org/officeDocument/2006/relationships" id="262" r:id="R6e68a03a9299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5068265b44833" /><Relationship Type="http://schemas.openxmlformats.org/officeDocument/2006/relationships/slide" Target="/ppt/slides/slide1.xml" Id="R8711acde6c404466" /><Relationship Type="http://schemas.openxmlformats.org/officeDocument/2006/relationships/slide" Target="/ppt/slides/slide2.xml" Id="R8e83a2b7b6414243" /><Relationship Type="http://schemas.openxmlformats.org/officeDocument/2006/relationships/slide" Target="/ppt/slides/slide3.xml" Id="Rf09f3387ca1d4518" /><Relationship Type="http://schemas.openxmlformats.org/officeDocument/2006/relationships/slide" Target="/ppt/slides/slide4.xml" Id="R0ff828faa4204aaf" /><Relationship Type="http://schemas.openxmlformats.org/officeDocument/2006/relationships/slide" Target="/ppt/slides/slide5.xml" Id="R2294f452a9ef4ec4" /><Relationship Type="http://schemas.openxmlformats.org/officeDocument/2006/relationships/slide" Target="/ppt/slides/slide6.xml" Id="R5c11de7ce2c14914" /><Relationship Type="http://schemas.openxmlformats.org/officeDocument/2006/relationships/slide" Target="/ppt/slides/slide7.xml" Id="R6e68a03a9299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acf43daa4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5a3e072349bf" /><Relationship Type="http://schemas.openxmlformats.org/officeDocument/2006/relationships/theme" Target="/ppt/slideMasters/theme/theme1.xml" Id="R052b18e728ca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f5a3e0723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9df8c32e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d665462ed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3841967e5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e53c782e0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382b22547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0dcf437b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b92140648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