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836675b07f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1b580af1c4016"/>
  </p:sldMasterIdLst>
  <p:sldIdLst>
    <p:sldId xmlns:r="http://schemas.openxmlformats.org/officeDocument/2006/relationships" id="256" r:id="R6cbe04e798594994"/>
    <p:sldId xmlns:r="http://schemas.openxmlformats.org/officeDocument/2006/relationships" id="257" r:id="R55b520bf2e024a2a"/>
    <p:sldId xmlns:r="http://schemas.openxmlformats.org/officeDocument/2006/relationships" id="258" r:id="Rf1d19c9398c24213"/>
    <p:sldId xmlns:r="http://schemas.openxmlformats.org/officeDocument/2006/relationships" id="259" r:id="Rc0c4db843a63436d"/>
    <p:sldId xmlns:r="http://schemas.openxmlformats.org/officeDocument/2006/relationships" id="260" r:id="Rdee65b169f984d48"/>
    <p:sldId xmlns:r="http://schemas.openxmlformats.org/officeDocument/2006/relationships" id="261" r:id="R2b2a644036b4473a"/>
    <p:sldId xmlns:r="http://schemas.openxmlformats.org/officeDocument/2006/relationships" id="262" r:id="Rcde1a98d63e7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1b580af1c4016" /><Relationship Type="http://schemas.openxmlformats.org/officeDocument/2006/relationships/slide" Target="/ppt/slides/slide1.xml" Id="R6cbe04e798594994" /><Relationship Type="http://schemas.openxmlformats.org/officeDocument/2006/relationships/slide" Target="/ppt/slides/slide2.xml" Id="R55b520bf2e024a2a" /><Relationship Type="http://schemas.openxmlformats.org/officeDocument/2006/relationships/slide" Target="/ppt/slides/slide3.xml" Id="Rf1d19c9398c24213" /><Relationship Type="http://schemas.openxmlformats.org/officeDocument/2006/relationships/slide" Target="/ppt/slides/slide4.xml" Id="Rc0c4db843a63436d" /><Relationship Type="http://schemas.openxmlformats.org/officeDocument/2006/relationships/slide" Target="/ppt/slides/slide5.xml" Id="Rdee65b169f984d48" /><Relationship Type="http://schemas.openxmlformats.org/officeDocument/2006/relationships/slide" Target="/ppt/slides/slide6.xml" Id="R2b2a644036b4473a" /><Relationship Type="http://schemas.openxmlformats.org/officeDocument/2006/relationships/slide" Target="/ppt/slides/slide7.xml" Id="Rcde1a98d63e7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2ad2928eb41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05368c3684489" /><Relationship Type="http://schemas.openxmlformats.org/officeDocument/2006/relationships/theme" Target="/ppt/slideMasters/theme/theme1.xml" Id="R1c770148d1d8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05368c368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68719d52b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0b1fdb560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a05c00b65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e1a6e7e00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56bcb7fa44a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5aaf629e640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9191a745b4d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H Bjørnstad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 Bjørnstad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43 605 450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45 222 920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BJØRNSTAD WESTERN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INWESTERN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HÅKON BJØRNSTAD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e-farger@online.no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971 157 712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