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5633e1da854f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6bc4e96617480c"/>
  </p:sldMasterIdLst>
  <p:sldIdLst>
    <p:sldId xmlns:r="http://schemas.openxmlformats.org/officeDocument/2006/relationships" id="256" r:id="R38b73b14fa484ea1"/>
    <p:sldId xmlns:r="http://schemas.openxmlformats.org/officeDocument/2006/relationships" id="257" r:id="R631677128d084362"/>
    <p:sldId xmlns:r="http://schemas.openxmlformats.org/officeDocument/2006/relationships" id="258" r:id="R1c5b6a2a78a74e44"/>
    <p:sldId xmlns:r="http://schemas.openxmlformats.org/officeDocument/2006/relationships" id="259" r:id="R492f9a9aeae44c0d"/>
    <p:sldId xmlns:r="http://schemas.openxmlformats.org/officeDocument/2006/relationships" id="260" r:id="R8e26f00727f94aa5"/>
    <p:sldId xmlns:r="http://schemas.openxmlformats.org/officeDocument/2006/relationships" id="261" r:id="R59c71501cf1d4d64"/>
    <p:sldId xmlns:r="http://schemas.openxmlformats.org/officeDocument/2006/relationships" id="262" r:id="R860ba1aedc9440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6bc4e96617480c" /><Relationship Type="http://schemas.openxmlformats.org/officeDocument/2006/relationships/slide" Target="/ppt/slides/slide1.xml" Id="R38b73b14fa484ea1" /><Relationship Type="http://schemas.openxmlformats.org/officeDocument/2006/relationships/slide" Target="/ppt/slides/slide2.xml" Id="R631677128d084362" /><Relationship Type="http://schemas.openxmlformats.org/officeDocument/2006/relationships/slide" Target="/ppt/slides/slide3.xml" Id="R1c5b6a2a78a74e44" /><Relationship Type="http://schemas.openxmlformats.org/officeDocument/2006/relationships/slide" Target="/ppt/slides/slide4.xml" Id="R492f9a9aeae44c0d" /><Relationship Type="http://schemas.openxmlformats.org/officeDocument/2006/relationships/slide" Target="/ppt/slides/slide5.xml" Id="R8e26f00727f94aa5" /><Relationship Type="http://schemas.openxmlformats.org/officeDocument/2006/relationships/slide" Target="/ppt/slides/slide6.xml" Id="R59c71501cf1d4d64" /><Relationship Type="http://schemas.openxmlformats.org/officeDocument/2006/relationships/slide" Target="/ppt/slides/slide7.xml" Id="R860ba1aedc9440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8350042db942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8b57847ea44e7" /><Relationship Type="http://schemas.openxmlformats.org/officeDocument/2006/relationships/theme" Target="/ppt/slideMasters/theme/theme1.xml" Id="R618fc1cf4e8b46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d8b57847ea44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708682df74d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5e57ec17542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1be030ad44f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84a0496644e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e3ac3e2c54c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de441852d44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5b643246848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ALIMAK GROUP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ALIMAK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ALIMAK GROUP NORWAY AS ble etablert [år] og holder til i Godvik.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ALIMAK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ALIMAK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ALIMAK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199 435 703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5 935 439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5 335 708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23 503 198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95 419 812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ALIMAK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ALIMAK GROUP MANAGEMENT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ALIMAK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Godviksvingene 128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5179 Godvik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93 60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971 171 898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ALIMAK GROUP NORWAY AS</a:t>
            </a:r>
          </a:p>
        </p:txBody>
      </p:sp>
    </p:spTree>
  </p:cSld>
  <p:clrMapOvr>
    <a:masterClrMapping xmlns:a="http://schemas.openxmlformats.org/drawingml/2006/main"/>
  </p:clrMapOvr>
</p:sld>
</file>