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6c7a0c709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30e6a939c94eb7"/>
  </p:sldMasterIdLst>
  <p:sldIdLst>
    <p:sldId xmlns:r="http://schemas.openxmlformats.org/officeDocument/2006/relationships" id="256" r:id="R8797e0dfeccb490d"/>
    <p:sldId xmlns:r="http://schemas.openxmlformats.org/officeDocument/2006/relationships" id="257" r:id="R58fc3cb8a49542e9"/>
    <p:sldId xmlns:r="http://schemas.openxmlformats.org/officeDocument/2006/relationships" id="258" r:id="Rda6297fd92e44827"/>
    <p:sldId xmlns:r="http://schemas.openxmlformats.org/officeDocument/2006/relationships" id="259" r:id="R1b72df546ac94423"/>
    <p:sldId xmlns:r="http://schemas.openxmlformats.org/officeDocument/2006/relationships" id="260" r:id="R3a0856ebf6bb4d6e"/>
    <p:sldId xmlns:r="http://schemas.openxmlformats.org/officeDocument/2006/relationships" id="261" r:id="Rd20b67d56e4c4239"/>
    <p:sldId xmlns:r="http://schemas.openxmlformats.org/officeDocument/2006/relationships" id="262" r:id="R8db4bb60f28f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0e6a939c94eb7" /><Relationship Type="http://schemas.openxmlformats.org/officeDocument/2006/relationships/slide" Target="/ppt/slides/slide1.xml" Id="R8797e0dfeccb490d" /><Relationship Type="http://schemas.openxmlformats.org/officeDocument/2006/relationships/slide" Target="/ppt/slides/slide2.xml" Id="R58fc3cb8a49542e9" /><Relationship Type="http://schemas.openxmlformats.org/officeDocument/2006/relationships/slide" Target="/ppt/slides/slide3.xml" Id="Rda6297fd92e44827" /><Relationship Type="http://schemas.openxmlformats.org/officeDocument/2006/relationships/slide" Target="/ppt/slides/slide4.xml" Id="R1b72df546ac94423" /><Relationship Type="http://schemas.openxmlformats.org/officeDocument/2006/relationships/slide" Target="/ppt/slides/slide5.xml" Id="R3a0856ebf6bb4d6e" /><Relationship Type="http://schemas.openxmlformats.org/officeDocument/2006/relationships/slide" Target="/ppt/slides/slide6.xml" Id="Rd20b67d56e4c4239" /><Relationship Type="http://schemas.openxmlformats.org/officeDocument/2006/relationships/slide" Target="/ppt/slides/slide7.xml" Id="R8db4bb60f28f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16061d7b0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a51c10f24324" /><Relationship Type="http://schemas.openxmlformats.org/officeDocument/2006/relationships/theme" Target="/ppt/slideMasters/theme/theme1.xml" Id="Raa51ea84cda7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8a51c10f2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15abbd682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a7835ed74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961737b2e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00ddcb4a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f8e739ace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ab8544ba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2b6239ac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7 654 163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7 672 442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GURI MARCUSSEN JØTNE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JØTNE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JØTNE STOKKEDAL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JØTNE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Gullfakskroken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tomar.jotne@gmail.com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971 173 661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