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6deffea95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7d6cc664d45bc"/>
  </p:sldMasterIdLst>
  <p:sldIdLst>
    <p:sldId xmlns:r="http://schemas.openxmlformats.org/officeDocument/2006/relationships" id="256" r:id="Rf11f7d275bd84f1e"/>
    <p:sldId xmlns:r="http://schemas.openxmlformats.org/officeDocument/2006/relationships" id="257" r:id="Ra7a89a261f0e4e75"/>
    <p:sldId xmlns:r="http://schemas.openxmlformats.org/officeDocument/2006/relationships" id="258" r:id="Rc9cd0f45027d4a3e"/>
    <p:sldId xmlns:r="http://schemas.openxmlformats.org/officeDocument/2006/relationships" id="259" r:id="Re02b2ed534b040a8"/>
    <p:sldId xmlns:r="http://schemas.openxmlformats.org/officeDocument/2006/relationships" id="260" r:id="R3d19d37f3def422a"/>
    <p:sldId xmlns:r="http://schemas.openxmlformats.org/officeDocument/2006/relationships" id="261" r:id="R24ccd8f996ab4dad"/>
    <p:sldId xmlns:r="http://schemas.openxmlformats.org/officeDocument/2006/relationships" id="262" r:id="Ra0a76cb5e1b0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7d6cc664d45bc" /><Relationship Type="http://schemas.openxmlformats.org/officeDocument/2006/relationships/slide" Target="/ppt/slides/slide1.xml" Id="Rf11f7d275bd84f1e" /><Relationship Type="http://schemas.openxmlformats.org/officeDocument/2006/relationships/slide" Target="/ppt/slides/slide2.xml" Id="Ra7a89a261f0e4e75" /><Relationship Type="http://schemas.openxmlformats.org/officeDocument/2006/relationships/slide" Target="/ppt/slides/slide3.xml" Id="Rc9cd0f45027d4a3e" /><Relationship Type="http://schemas.openxmlformats.org/officeDocument/2006/relationships/slide" Target="/ppt/slides/slide4.xml" Id="Re02b2ed534b040a8" /><Relationship Type="http://schemas.openxmlformats.org/officeDocument/2006/relationships/slide" Target="/ppt/slides/slide5.xml" Id="R3d19d37f3def422a" /><Relationship Type="http://schemas.openxmlformats.org/officeDocument/2006/relationships/slide" Target="/ppt/slides/slide6.xml" Id="R24ccd8f996ab4dad" /><Relationship Type="http://schemas.openxmlformats.org/officeDocument/2006/relationships/slide" Target="/ppt/slides/slide7.xml" Id="Ra0a76cb5e1b0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fdb948da8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6d260578453b" /><Relationship Type="http://schemas.openxmlformats.org/officeDocument/2006/relationships/theme" Target="/ppt/slideMasters/theme/theme1.xml" Id="R094d66c4bdb4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d6d260578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095ed5315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c228e6fe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465b0a962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22af6ecf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00752c774f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43c8dbff0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33d37c51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MJØSEN AKTIEMØLLE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MJØSEN AKTIEMØLLE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ØDEGAARD NORDHEIM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ØDEGAARD NORDHEIM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NORDHEIM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NORDHEIM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Tristilvegen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35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971 174 277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