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f570b0b94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2bcf2b3934e1d"/>
  </p:sldMasterIdLst>
  <p:sldIdLst>
    <p:sldId xmlns:r="http://schemas.openxmlformats.org/officeDocument/2006/relationships" id="256" r:id="R68f98a3b5af749e2"/>
    <p:sldId xmlns:r="http://schemas.openxmlformats.org/officeDocument/2006/relationships" id="257" r:id="R49d40554b3ff4f8e"/>
    <p:sldId xmlns:r="http://schemas.openxmlformats.org/officeDocument/2006/relationships" id="258" r:id="R439386a01a53425f"/>
    <p:sldId xmlns:r="http://schemas.openxmlformats.org/officeDocument/2006/relationships" id="259" r:id="R479079fbb2464875"/>
    <p:sldId xmlns:r="http://schemas.openxmlformats.org/officeDocument/2006/relationships" id="260" r:id="R9aa984cd8c8e48d4"/>
    <p:sldId xmlns:r="http://schemas.openxmlformats.org/officeDocument/2006/relationships" id="261" r:id="Rb69c7218cbe14356"/>
    <p:sldId xmlns:r="http://schemas.openxmlformats.org/officeDocument/2006/relationships" id="262" r:id="R73cb49f1773b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2bcf2b3934e1d" /><Relationship Type="http://schemas.openxmlformats.org/officeDocument/2006/relationships/slide" Target="/ppt/slides/slide1.xml" Id="R68f98a3b5af749e2" /><Relationship Type="http://schemas.openxmlformats.org/officeDocument/2006/relationships/slide" Target="/ppt/slides/slide2.xml" Id="R49d40554b3ff4f8e" /><Relationship Type="http://schemas.openxmlformats.org/officeDocument/2006/relationships/slide" Target="/ppt/slides/slide3.xml" Id="R439386a01a53425f" /><Relationship Type="http://schemas.openxmlformats.org/officeDocument/2006/relationships/slide" Target="/ppt/slides/slide4.xml" Id="R479079fbb2464875" /><Relationship Type="http://schemas.openxmlformats.org/officeDocument/2006/relationships/slide" Target="/ppt/slides/slide5.xml" Id="R9aa984cd8c8e48d4" /><Relationship Type="http://schemas.openxmlformats.org/officeDocument/2006/relationships/slide" Target="/ppt/slides/slide6.xml" Id="Rb69c7218cbe14356" /><Relationship Type="http://schemas.openxmlformats.org/officeDocument/2006/relationships/slide" Target="/ppt/slides/slide7.xml" Id="R73cb49f1773b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22ceceeed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5d0d942b4bb6" /><Relationship Type="http://schemas.openxmlformats.org/officeDocument/2006/relationships/theme" Target="/ppt/slideMasters/theme/theme1.xml" Id="Rc117e9082646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35d0d942b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7a0c7139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7253d89a3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072ddd79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eb33c9f2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71d0e77c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803a55832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b7889a05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P PEDERSEN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P PEDERSEN &amp; SØN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EILIF STAUBO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Staubo, Hospitsveien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