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3a170c87e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6fb9e4b044777"/>
  </p:sldMasterIdLst>
  <p:sldIdLst>
    <p:sldId xmlns:r="http://schemas.openxmlformats.org/officeDocument/2006/relationships" id="256" r:id="Ref8e06905fc84d1c"/>
    <p:sldId xmlns:r="http://schemas.openxmlformats.org/officeDocument/2006/relationships" id="257" r:id="Ree307b56adb14e69"/>
    <p:sldId xmlns:r="http://schemas.openxmlformats.org/officeDocument/2006/relationships" id="258" r:id="R03b2ec063fc4428f"/>
    <p:sldId xmlns:r="http://schemas.openxmlformats.org/officeDocument/2006/relationships" id="259" r:id="R513b9123dd164b90"/>
    <p:sldId xmlns:r="http://schemas.openxmlformats.org/officeDocument/2006/relationships" id="260" r:id="R1d403af05830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6fb9e4b044777" /><Relationship Type="http://schemas.openxmlformats.org/officeDocument/2006/relationships/slide" Target="/ppt/slides/slide1.xml" Id="Ref8e06905fc84d1c" /><Relationship Type="http://schemas.openxmlformats.org/officeDocument/2006/relationships/slide" Target="/ppt/slides/slide2.xml" Id="Ree307b56adb14e69" /><Relationship Type="http://schemas.openxmlformats.org/officeDocument/2006/relationships/slide" Target="/ppt/slides/slide3.xml" Id="R03b2ec063fc4428f" /><Relationship Type="http://schemas.openxmlformats.org/officeDocument/2006/relationships/slide" Target="/ppt/slides/slide4.xml" Id="R513b9123dd164b90" /><Relationship Type="http://schemas.openxmlformats.org/officeDocument/2006/relationships/slide" Target="/ppt/slides/slide5.xml" Id="R1d403af05830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e645c8663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af3fbe784750" /><Relationship Type="http://schemas.openxmlformats.org/officeDocument/2006/relationships/theme" Target="/ppt/slideMasters/theme/theme1.xml" Id="R09cd87d2da4f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1af3fbe78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2c5248e7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cb0a9d81b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9025c41f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70a2aeae5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722d5deb4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