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c5946b884a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cc30099b1a49a4"/>
  </p:sldMasterIdLst>
  <p:sldIdLst>
    <p:sldId xmlns:r="http://schemas.openxmlformats.org/officeDocument/2006/relationships" id="256" r:id="Re14be8b0f551419d"/>
    <p:sldId xmlns:r="http://schemas.openxmlformats.org/officeDocument/2006/relationships" id="257" r:id="R99808ef4c83f4aa4"/>
    <p:sldId xmlns:r="http://schemas.openxmlformats.org/officeDocument/2006/relationships" id="258" r:id="R08984416e34a4d45"/>
    <p:sldId xmlns:r="http://schemas.openxmlformats.org/officeDocument/2006/relationships" id="259" r:id="R75c12c1daae24fc2"/>
    <p:sldId xmlns:r="http://schemas.openxmlformats.org/officeDocument/2006/relationships" id="260" r:id="Rb5e42b17b6c34fb6"/>
    <p:sldId xmlns:r="http://schemas.openxmlformats.org/officeDocument/2006/relationships" id="261" r:id="Rce6ed7ecfca7445c"/>
    <p:sldId xmlns:r="http://schemas.openxmlformats.org/officeDocument/2006/relationships" id="262" r:id="Rf9068370f0c2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c30099b1a49a4" /><Relationship Type="http://schemas.openxmlformats.org/officeDocument/2006/relationships/slide" Target="/ppt/slides/slide1.xml" Id="Re14be8b0f551419d" /><Relationship Type="http://schemas.openxmlformats.org/officeDocument/2006/relationships/slide" Target="/ppt/slides/slide2.xml" Id="R99808ef4c83f4aa4" /><Relationship Type="http://schemas.openxmlformats.org/officeDocument/2006/relationships/slide" Target="/ppt/slides/slide3.xml" Id="R08984416e34a4d45" /><Relationship Type="http://schemas.openxmlformats.org/officeDocument/2006/relationships/slide" Target="/ppt/slides/slide4.xml" Id="R75c12c1daae24fc2" /><Relationship Type="http://schemas.openxmlformats.org/officeDocument/2006/relationships/slide" Target="/ppt/slides/slide5.xml" Id="Rb5e42b17b6c34fb6" /><Relationship Type="http://schemas.openxmlformats.org/officeDocument/2006/relationships/slide" Target="/ppt/slides/slide6.xml" Id="Rce6ed7ecfca7445c" /><Relationship Type="http://schemas.openxmlformats.org/officeDocument/2006/relationships/slide" Target="/ppt/slides/slide7.xml" Id="Rf9068370f0c2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2134dd9c546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4651740f54dbb" /><Relationship Type="http://schemas.openxmlformats.org/officeDocument/2006/relationships/theme" Target="/ppt/slideMasters/theme/theme1.xml" Id="R7c83da6d1a804d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4651740f54d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066bcdf9f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93fb8f1f640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068bff36c49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6b313c4f1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5e549470a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d67ff91d548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2f2ff5659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LUCELLUM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LUCELLUM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−544 118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−730 826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165 248 863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166 335 446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AASER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Skogholtveien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971 221 119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LUCELLUM AS</a:t>
            </a:r>
          </a:p>
        </p:txBody>
      </p:sp>
    </p:spTree>
  </p:cSld>
  <p:clrMapOvr>
    <a:masterClrMapping xmlns:a="http://schemas.openxmlformats.org/drawingml/2006/main"/>
  </p:clrMapOvr>
</p:sld>
</file>