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304b5ea0204c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ed949e2164a18"/>
  </p:sldMasterIdLst>
  <p:sldIdLst>
    <p:sldId xmlns:r="http://schemas.openxmlformats.org/officeDocument/2006/relationships" id="256" r:id="R9e677ef5b2a84aec"/>
    <p:sldId xmlns:r="http://schemas.openxmlformats.org/officeDocument/2006/relationships" id="257" r:id="R7a627d32e467440b"/>
    <p:sldId xmlns:r="http://schemas.openxmlformats.org/officeDocument/2006/relationships" id="258" r:id="Rb35c96c7fc204292"/>
    <p:sldId xmlns:r="http://schemas.openxmlformats.org/officeDocument/2006/relationships" id="259" r:id="R37d325cf82c64f1e"/>
    <p:sldId xmlns:r="http://schemas.openxmlformats.org/officeDocument/2006/relationships" id="260" r:id="R01aafc1ccc3641d6"/>
    <p:sldId xmlns:r="http://schemas.openxmlformats.org/officeDocument/2006/relationships" id="261" r:id="R1f36e4832531468d"/>
    <p:sldId xmlns:r="http://schemas.openxmlformats.org/officeDocument/2006/relationships" id="262" r:id="Re16b77691a2f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ed949e2164a18" /><Relationship Type="http://schemas.openxmlformats.org/officeDocument/2006/relationships/slide" Target="/ppt/slides/slide1.xml" Id="R9e677ef5b2a84aec" /><Relationship Type="http://schemas.openxmlformats.org/officeDocument/2006/relationships/slide" Target="/ppt/slides/slide2.xml" Id="R7a627d32e467440b" /><Relationship Type="http://schemas.openxmlformats.org/officeDocument/2006/relationships/slide" Target="/ppt/slides/slide3.xml" Id="Rb35c96c7fc204292" /><Relationship Type="http://schemas.openxmlformats.org/officeDocument/2006/relationships/slide" Target="/ppt/slides/slide4.xml" Id="R37d325cf82c64f1e" /><Relationship Type="http://schemas.openxmlformats.org/officeDocument/2006/relationships/slide" Target="/ppt/slides/slide5.xml" Id="R01aafc1ccc3641d6" /><Relationship Type="http://schemas.openxmlformats.org/officeDocument/2006/relationships/slide" Target="/ppt/slides/slide6.xml" Id="R1f36e4832531468d" /><Relationship Type="http://schemas.openxmlformats.org/officeDocument/2006/relationships/slide" Target="/ppt/slides/slide7.xml" Id="Re16b77691a2f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538c9b9ba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0cf553a394e9e" /><Relationship Type="http://schemas.openxmlformats.org/officeDocument/2006/relationships/theme" Target="/ppt/slideMasters/theme/theme1.xml" Id="R5e0919aab345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0cf553a39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379091474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33ee7bad242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ee8f771ea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0d14095c947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c665fa07f4c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0569fafd346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5641bd433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6 323 024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TOLLESHAUG JOHN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