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7b27648fb45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6adc7357ae4bb0"/>
  </p:sldMasterIdLst>
  <p:sldIdLst>
    <p:sldId xmlns:r="http://schemas.openxmlformats.org/officeDocument/2006/relationships" id="256" r:id="R7cc474d86172468c"/>
    <p:sldId xmlns:r="http://schemas.openxmlformats.org/officeDocument/2006/relationships" id="257" r:id="Rc6c522c4795b4976"/>
    <p:sldId xmlns:r="http://schemas.openxmlformats.org/officeDocument/2006/relationships" id="258" r:id="R826e837ad0cd41fa"/>
    <p:sldId xmlns:r="http://schemas.openxmlformats.org/officeDocument/2006/relationships" id="259" r:id="R485a9eaaa8bb4d4d"/>
    <p:sldId xmlns:r="http://schemas.openxmlformats.org/officeDocument/2006/relationships" id="260" r:id="Rf2d8b8350212484a"/>
    <p:sldId xmlns:r="http://schemas.openxmlformats.org/officeDocument/2006/relationships" id="261" r:id="Rf789d6c0b1b943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adc7357ae4bb0" /><Relationship Type="http://schemas.openxmlformats.org/officeDocument/2006/relationships/slide" Target="/ppt/slides/slide1.xml" Id="R7cc474d86172468c" /><Relationship Type="http://schemas.openxmlformats.org/officeDocument/2006/relationships/slide" Target="/ppt/slides/slide2.xml" Id="Rc6c522c4795b4976" /><Relationship Type="http://schemas.openxmlformats.org/officeDocument/2006/relationships/slide" Target="/ppt/slides/slide3.xml" Id="R826e837ad0cd41fa" /><Relationship Type="http://schemas.openxmlformats.org/officeDocument/2006/relationships/slide" Target="/ppt/slides/slide4.xml" Id="R485a9eaaa8bb4d4d" /><Relationship Type="http://schemas.openxmlformats.org/officeDocument/2006/relationships/slide" Target="/ppt/slides/slide5.xml" Id="Rf2d8b8350212484a" /><Relationship Type="http://schemas.openxmlformats.org/officeDocument/2006/relationships/slide" Target="/ppt/slides/slide6.xml" Id="Rf789d6c0b1b943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2410265ba43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eaa6f54624e94" /><Relationship Type="http://schemas.openxmlformats.org/officeDocument/2006/relationships/theme" Target="/ppt/slideMasters/theme/theme1.xml" Id="R185b25f539984e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eaa6f54624e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1dbac1aa046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365cb002e4d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334a3829a4f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a6da7bf7b47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7c5aef2f443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90e2832044b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LISBETH SVENDSEN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LISBETH SVENDSEN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788 967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Edveien 364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37 91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lski@online.no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971 248 505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SVENDSEN</a:t>
            </a:r>
          </a:p>
        </p:txBody>
      </p:sp>
    </p:spTree>
  </p:cSld>
  <p:clrMapOvr>
    <a:masterClrMapping xmlns:a="http://schemas.openxmlformats.org/drawingml/2006/main"/>
  </p:clrMapOvr>
</p:sld>
</file>