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4cea00ae8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4fdb280bb466a"/>
  </p:sldMasterIdLst>
  <p:sldIdLst>
    <p:sldId xmlns:r="http://schemas.openxmlformats.org/officeDocument/2006/relationships" id="256" r:id="Re01e971e545a4553"/>
    <p:sldId xmlns:r="http://schemas.openxmlformats.org/officeDocument/2006/relationships" id="257" r:id="Ra51139fd884e4ce2"/>
    <p:sldId xmlns:r="http://schemas.openxmlformats.org/officeDocument/2006/relationships" id="258" r:id="R1e3daed3c5224f4e"/>
    <p:sldId xmlns:r="http://schemas.openxmlformats.org/officeDocument/2006/relationships" id="259" r:id="Ra2bc47da2a634e69"/>
    <p:sldId xmlns:r="http://schemas.openxmlformats.org/officeDocument/2006/relationships" id="260" r:id="R9c299d702b90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4fdb280bb466a" /><Relationship Type="http://schemas.openxmlformats.org/officeDocument/2006/relationships/slide" Target="/ppt/slides/slide1.xml" Id="Re01e971e545a4553" /><Relationship Type="http://schemas.openxmlformats.org/officeDocument/2006/relationships/slide" Target="/ppt/slides/slide2.xml" Id="Ra51139fd884e4ce2" /><Relationship Type="http://schemas.openxmlformats.org/officeDocument/2006/relationships/slide" Target="/ppt/slides/slide3.xml" Id="R1e3daed3c5224f4e" /><Relationship Type="http://schemas.openxmlformats.org/officeDocument/2006/relationships/slide" Target="/ppt/slides/slide4.xml" Id="Ra2bc47da2a634e69" /><Relationship Type="http://schemas.openxmlformats.org/officeDocument/2006/relationships/slide" Target="/ppt/slides/slide5.xml" Id="R9c299d702b90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684dcfab1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d9a0aa184635" /><Relationship Type="http://schemas.openxmlformats.org/officeDocument/2006/relationships/theme" Target="/ppt/slideMasters/theme/theme1.xml" Id="Rf8b5e60eb94f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0d9a0aa18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b96d3890b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7e008d5d7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c564629c9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da0ebebe9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2f774b3c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SKEDSMO RØDE KORS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RØDE KORS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56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post@skedsmo.redcross.no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skedsmo.redcross.no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971 267 119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