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01dd2a8b8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101be9329452f"/>
  </p:sldMasterIdLst>
  <p:sldIdLst>
    <p:sldId xmlns:r="http://schemas.openxmlformats.org/officeDocument/2006/relationships" id="256" r:id="R4a7546226644441d"/>
    <p:sldId xmlns:r="http://schemas.openxmlformats.org/officeDocument/2006/relationships" id="257" r:id="R50f0c7f406b34fa9"/>
    <p:sldId xmlns:r="http://schemas.openxmlformats.org/officeDocument/2006/relationships" id="258" r:id="R1d678e04286b4f72"/>
    <p:sldId xmlns:r="http://schemas.openxmlformats.org/officeDocument/2006/relationships" id="259" r:id="R0e4d40dd3b384c84"/>
    <p:sldId xmlns:r="http://schemas.openxmlformats.org/officeDocument/2006/relationships" id="260" r:id="R1bde8feffaf84109"/>
    <p:sldId xmlns:r="http://schemas.openxmlformats.org/officeDocument/2006/relationships" id="261" r:id="Rbc3b93030ede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101be9329452f" /><Relationship Type="http://schemas.openxmlformats.org/officeDocument/2006/relationships/slide" Target="/ppt/slides/slide1.xml" Id="R4a7546226644441d" /><Relationship Type="http://schemas.openxmlformats.org/officeDocument/2006/relationships/slide" Target="/ppt/slides/slide2.xml" Id="R50f0c7f406b34fa9" /><Relationship Type="http://schemas.openxmlformats.org/officeDocument/2006/relationships/slide" Target="/ppt/slides/slide3.xml" Id="R1d678e04286b4f72" /><Relationship Type="http://schemas.openxmlformats.org/officeDocument/2006/relationships/slide" Target="/ppt/slides/slide4.xml" Id="R0e4d40dd3b384c84" /><Relationship Type="http://schemas.openxmlformats.org/officeDocument/2006/relationships/slide" Target="/ppt/slides/slide5.xml" Id="R1bde8feffaf84109" /><Relationship Type="http://schemas.openxmlformats.org/officeDocument/2006/relationships/slide" Target="/ppt/slides/slide6.xml" Id="Rbc3b93030ede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630e0a36c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9691fa824fde" /><Relationship Type="http://schemas.openxmlformats.org/officeDocument/2006/relationships/theme" Target="/ppt/slideMasters/theme/theme1.xml" Id="R39c4e31c5fdc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69691fa82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2d9b387b3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26244b00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f4f99403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dfab2ceb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58e62390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818483e2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