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80fae2fdb448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7cfae40ce3437b"/>
  </p:sldMasterIdLst>
  <p:sldIdLst>
    <p:sldId xmlns:r="http://schemas.openxmlformats.org/officeDocument/2006/relationships" id="256" r:id="Ra0e4e1f4ffe84b7c"/>
    <p:sldId xmlns:r="http://schemas.openxmlformats.org/officeDocument/2006/relationships" id="257" r:id="R57f35a2a298d4a89"/>
    <p:sldId xmlns:r="http://schemas.openxmlformats.org/officeDocument/2006/relationships" id="258" r:id="R6b7b2bfe05fe48d2"/>
    <p:sldId xmlns:r="http://schemas.openxmlformats.org/officeDocument/2006/relationships" id="259" r:id="R209e62f4821b449e"/>
    <p:sldId xmlns:r="http://schemas.openxmlformats.org/officeDocument/2006/relationships" id="260" r:id="R8d20225915b946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cfae40ce3437b" /><Relationship Type="http://schemas.openxmlformats.org/officeDocument/2006/relationships/slide" Target="/ppt/slides/slide1.xml" Id="Ra0e4e1f4ffe84b7c" /><Relationship Type="http://schemas.openxmlformats.org/officeDocument/2006/relationships/slide" Target="/ppt/slides/slide2.xml" Id="R57f35a2a298d4a89" /><Relationship Type="http://schemas.openxmlformats.org/officeDocument/2006/relationships/slide" Target="/ppt/slides/slide3.xml" Id="R6b7b2bfe05fe48d2" /><Relationship Type="http://schemas.openxmlformats.org/officeDocument/2006/relationships/slide" Target="/ppt/slides/slide4.xml" Id="R209e62f4821b449e" /><Relationship Type="http://schemas.openxmlformats.org/officeDocument/2006/relationships/slide" Target="/ppt/slides/slide5.xml" Id="R8d20225915b946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0ce7fa5baa41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003da0734409b" /><Relationship Type="http://schemas.openxmlformats.org/officeDocument/2006/relationships/theme" Target="/ppt/slideMasters/theme/theme1.xml" Id="R5572c1974d2c44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d003da073440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f8bd5eb1f46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f0b74afd844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bf8f81bed45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727d4ef0340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429916d1744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KRISTNE 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KRISTNE 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KRISTNE RÅD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KRISTNE 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KRISTNE 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KRISTNE 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gate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post@norkr.no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www.norgeskristnerad.no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971 273 577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KRISTNE RÅD</a:t>
            </a:r>
          </a:p>
        </p:txBody>
      </p:sp>
    </p:spTree>
  </p:cSld>
  <p:clrMapOvr>
    <a:masterClrMapping xmlns:a="http://schemas.openxmlformats.org/drawingml/2006/main"/>
  </p:clrMapOvr>
</p:sld>
</file>