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1f656615774d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b8b1d8922194eae"/>
  </p:sldMasterIdLst>
  <p:sldIdLst>
    <p:sldId xmlns:r="http://schemas.openxmlformats.org/officeDocument/2006/relationships" id="256" r:id="Re2ef919f106947f3"/>
    <p:sldId xmlns:r="http://schemas.openxmlformats.org/officeDocument/2006/relationships" id="257" r:id="R2dce3cf1035042f1"/>
    <p:sldId xmlns:r="http://schemas.openxmlformats.org/officeDocument/2006/relationships" id="258" r:id="R526ed08d8c1540e8"/>
    <p:sldId xmlns:r="http://schemas.openxmlformats.org/officeDocument/2006/relationships" id="259" r:id="Rfccde0f41f084ad4"/>
    <p:sldId xmlns:r="http://schemas.openxmlformats.org/officeDocument/2006/relationships" id="260" r:id="R8e640c7b1efb40f5"/>
    <p:sldId xmlns:r="http://schemas.openxmlformats.org/officeDocument/2006/relationships" id="261" r:id="R7944c3b75454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8b1d8922194eae" /><Relationship Type="http://schemas.openxmlformats.org/officeDocument/2006/relationships/slide" Target="/ppt/slides/slide1.xml" Id="Re2ef919f106947f3" /><Relationship Type="http://schemas.openxmlformats.org/officeDocument/2006/relationships/slide" Target="/ppt/slides/slide2.xml" Id="R2dce3cf1035042f1" /><Relationship Type="http://schemas.openxmlformats.org/officeDocument/2006/relationships/slide" Target="/ppt/slides/slide3.xml" Id="R526ed08d8c1540e8" /><Relationship Type="http://schemas.openxmlformats.org/officeDocument/2006/relationships/slide" Target="/ppt/slides/slide4.xml" Id="Rfccde0f41f084ad4" /><Relationship Type="http://schemas.openxmlformats.org/officeDocument/2006/relationships/slide" Target="/ppt/slides/slide5.xml" Id="R8e640c7b1efb40f5" /><Relationship Type="http://schemas.openxmlformats.org/officeDocument/2006/relationships/slide" Target="/ppt/slides/slide6.xml" Id="R7944c3b75454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627366bd2b46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582ec3cd64d6b" /><Relationship Type="http://schemas.openxmlformats.org/officeDocument/2006/relationships/theme" Target="/ppt/slideMasters/theme/theme1.xml" Id="Rb17ea48f56b143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8582ec3cd6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e9d8a07244b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1a4b240404a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aa2042ce04f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3cf31735f4a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a4f77a55e846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d25ada26f42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MENNESKEVERD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MENNESKEVERD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10 675 279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112 713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4 568 974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6 208 640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10B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34 09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www.menneskeverd.no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971 276 959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MENNESKEVERD</a:t>
            </a:r>
          </a:p>
        </p:txBody>
      </p:sp>
    </p:spTree>
  </p:cSld>
  <p:clrMapOvr>
    <a:masterClrMapping xmlns:a="http://schemas.openxmlformats.org/drawingml/2006/main"/>
  </p:clrMapOvr>
</p:sld>
</file>