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5713e7abf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5153270de48a1"/>
  </p:sldMasterIdLst>
  <p:sldIdLst>
    <p:sldId xmlns:r="http://schemas.openxmlformats.org/officeDocument/2006/relationships" id="256" r:id="Reb053b4352754033"/>
    <p:sldId xmlns:r="http://schemas.openxmlformats.org/officeDocument/2006/relationships" id="257" r:id="R89e8f4f1726948f9"/>
    <p:sldId xmlns:r="http://schemas.openxmlformats.org/officeDocument/2006/relationships" id="258" r:id="R48263e0a2dd947d9"/>
    <p:sldId xmlns:r="http://schemas.openxmlformats.org/officeDocument/2006/relationships" id="259" r:id="R74d678f23eb24a36"/>
    <p:sldId xmlns:r="http://schemas.openxmlformats.org/officeDocument/2006/relationships" id="260" r:id="Rb537e3021c01477a"/>
    <p:sldId xmlns:r="http://schemas.openxmlformats.org/officeDocument/2006/relationships" id="261" r:id="R4bd7d52f9864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5153270de48a1" /><Relationship Type="http://schemas.openxmlformats.org/officeDocument/2006/relationships/slide" Target="/ppt/slides/slide1.xml" Id="Reb053b4352754033" /><Relationship Type="http://schemas.openxmlformats.org/officeDocument/2006/relationships/slide" Target="/ppt/slides/slide2.xml" Id="R89e8f4f1726948f9" /><Relationship Type="http://schemas.openxmlformats.org/officeDocument/2006/relationships/slide" Target="/ppt/slides/slide3.xml" Id="R48263e0a2dd947d9" /><Relationship Type="http://schemas.openxmlformats.org/officeDocument/2006/relationships/slide" Target="/ppt/slides/slide4.xml" Id="R74d678f23eb24a36" /><Relationship Type="http://schemas.openxmlformats.org/officeDocument/2006/relationships/slide" Target="/ppt/slides/slide5.xml" Id="Rb537e3021c01477a" /><Relationship Type="http://schemas.openxmlformats.org/officeDocument/2006/relationships/slide" Target="/ppt/slides/slide6.xml" Id="R4bd7d52f9864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f09f1ddf444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854258d84379" /><Relationship Type="http://schemas.openxmlformats.org/officeDocument/2006/relationships/theme" Target="/ppt/slideMasters/theme/theme1.xml" Id="R6fc86b4f0f90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8854258d8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b9f288d7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ab918f4b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51589413e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53dd26d1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f5509af9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fff9e93540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FORVALTNINGSSTIFTELSEN UNIFOR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FORVALTNINGSSTIFTELSEN UNIFOR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971 288 396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FORVALTNINGSSTIFTELSEN UNIFOR</a:t>
            </a:r>
          </a:p>
        </p:txBody>
      </p:sp>
    </p:spTree>
  </p:cSld>
  <p:clrMapOvr>
    <a:masterClrMapping xmlns:a="http://schemas.openxmlformats.org/drawingml/2006/main"/>
  </p:clrMapOvr>
</p:sld>
</file>