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0f1e778f748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275dad6d4c4b5a"/>
  </p:sldMasterIdLst>
  <p:sldIdLst>
    <p:sldId xmlns:r="http://schemas.openxmlformats.org/officeDocument/2006/relationships" id="256" r:id="Re301a4b12631485c"/>
    <p:sldId xmlns:r="http://schemas.openxmlformats.org/officeDocument/2006/relationships" id="257" r:id="R8fbcd409cc314052"/>
    <p:sldId xmlns:r="http://schemas.openxmlformats.org/officeDocument/2006/relationships" id="258" r:id="R9e142d5619514c1a"/>
    <p:sldId xmlns:r="http://schemas.openxmlformats.org/officeDocument/2006/relationships" id="259" r:id="Rad7891ccef384c5f"/>
    <p:sldId xmlns:r="http://schemas.openxmlformats.org/officeDocument/2006/relationships" id="260" r:id="R98b747aaadd945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75dad6d4c4b5a" /><Relationship Type="http://schemas.openxmlformats.org/officeDocument/2006/relationships/slide" Target="/ppt/slides/slide1.xml" Id="Re301a4b12631485c" /><Relationship Type="http://schemas.openxmlformats.org/officeDocument/2006/relationships/slide" Target="/ppt/slides/slide2.xml" Id="R8fbcd409cc314052" /><Relationship Type="http://schemas.openxmlformats.org/officeDocument/2006/relationships/slide" Target="/ppt/slides/slide3.xml" Id="R9e142d5619514c1a" /><Relationship Type="http://schemas.openxmlformats.org/officeDocument/2006/relationships/slide" Target="/ppt/slides/slide4.xml" Id="Rad7891ccef384c5f" /><Relationship Type="http://schemas.openxmlformats.org/officeDocument/2006/relationships/slide" Target="/ppt/slides/slide5.xml" Id="R98b747aaadd945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d016c024849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e98a208e547ca" /><Relationship Type="http://schemas.openxmlformats.org/officeDocument/2006/relationships/theme" Target="/ppt/slideMasters/theme/theme1.xml" Id="R9cb523381fce4a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e98a208e547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4e2cef48d4c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a28f32a264d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499f1523f4c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c59fd87da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bdc3a6987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RENDALEN KOMMUNESKOGER KF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KOMMUNESKOGER KF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RENDALEN KOMMUNESKOGER KF ble etablert [år] og holder til i Rendalen.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KOMMUNESKOGER KF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KOMMUNESKOGER KF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KOMMUNESKOGER KF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2484 Rendalen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may.britt.haugen@rendalen.kommune.no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www.rendalen.kommune.no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971 296 526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KOMMUNESKOGER KF</a:t>
            </a:r>
          </a:p>
        </p:txBody>
      </p:sp>
    </p:spTree>
  </p:cSld>
  <p:clrMapOvr>
    <a:masterClrMapping xmlns:a="http://schemas.openxmlformats.org/drawingml/2006/main"/>
  </p:clrMapOvr>
</p:sld>
</file>